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  <p:sldMasterId id="2147483705" r:id="rId6"/>
  </p:sldMasterIdLst>
  <p:notesMasterIdLst>
    <p:notesMasterId r:id="rId31"/>
  </p:notesMasterIdLst>
  <p:handoutMasterIdLst>
    <p:handoutMasterId r:id="rId32"/>
  </p:handoutMasterIdLst>
  <p:sldIdLst>
    <p:sldId id="276" r:id="rId7"/>
    <p:sldId id="260" r:id="rId8"/>
    <p:sldId id="287" r:id="rId9"/>
    <p:sldId id="341" r:id="rId10"/>
    <p:sldId id="342" r:id="rId11"/>
    <p:sldId id="343" r:id="rId12"/>
    <p:sldId id="344" r:id="rId13"/>
    <p:sldId id="303" r:id="rId14"/>
    <p:sldId id="300" r:id="rId15"/>
    <p:sldId id="304" r:id="rId16"/>
    <p:sldId id="308" r:id="rId17"/>
    <p:sldId id="257" r:id="rId18"/>
    <p:sldId id="263" r:id="rId19"/>
    <p:sldId id="283" r:id="rId20"/>
    <p:sldId id="281" r:id="rId21"/>
    <p:sldId id="258" r:id="rId22"/>
    <p:sldId id="274" r:id="rId23"/>
    <p:sldId id="259" r:id="rId24"/>
    <p:sldId id="282" r:id="rId25"/>
    <p:sldId id="305" r:id="rId26"/>
    <p:sldId id="306" r:id="rId27"/>
    <p:sldId id="307" r:id="rId28"/>
    <p:sldId id="318" r:id="rId29"/>
    <p:sldId id="34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3822"/>
    <a:srgbClr val="574A34"/>
    <a:srgbClr val="917F5E"/>
    <a:srgbClr val="3D2515"/>
    <a:srgbClr val="836449"/>
    <a:srgbClr val="589449"/>
    <a:srgbClr val="313131"/>
    <a:srgbClr val="D5D5D5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0519" autoAdjust="0"/>
  </p:normalViewPr>
  <p:slideViewPr>
    <p:cSldViewPr>
      <p:cViewPr varScale="1">
        <p:scale>
          <a:sx n="103" d="100"/>
          <a:sy n="103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9A98C-A82F-41E4-A6C6-6859FBBF18BA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35C8FB-EC17-4987-8800-689843131581}">
      <dgm:prSet phldrT="[Text]"/>
      <dgm:spPr/>
      <dgm:t>
        <a:bodyPr/>
        <a:lstStyle/>
        <a:p>
          <a:pPr algn="ctr" rtl="1"/>
          <a:r>
            <a:rPr lang="fa-IR" dirty="0">
              <a:cs typeface="B Titr" panose="00000700000000000000" pitchFamily="2" charset="-78"/>
            </a:rPr>
            <a:t>کاهش هزینه</a:t>
          </a:r>
          <a:endParaRPr lang="en-US" dirty="0">
            <a:cs typeface="B Titr" panose="00000700000000000000" pitchFamily="2" charset="-78"/>
          </a:endParaRPr>
        </a:p>
      </dgm:t>
    </dgm:pt>
    <dgm:pt modelId="{3AF1C490-EC68-4A58-9B39-0FCF853096C5}" type="parTrans" cxnId="{8C89B4D0-CA91-4859-A943-9F513FE134B6}">
      <dgm:prSet/>
      <dgm:spPr/>
      <dgm:t>
        <a:bodyPr/>
        <a:lstStyle/>
        <a:p>
          <a:endParaRPr lang="en-US"/>
        </a:p>
      </dgm:t>
    </dgm:pt>
    <dgm:pt modelId="{258CCCEF-4E61-4960-B502-2D5DD67F0FC7}" type="sibTrans" cxnId="{8C89B4D0-CA91-4859-A943-9F513FE134B6}">
      <dgm:prSet/>
      <dgm:spPr/>
      <dgm:t>
        <a:bodyPr/>
        <a:lstStyle/>
        <a:p>
          <a:endParaRPr lang="en-US"/>
        </a:p>
      </dgm:t>
    </dgm:pt>
    <dgm:pt modelId="{A7FE9691-CEE5-474E-B433-143A4B25E27B}">
      <dgm:prSet phldrT="[Text]" phldr="1"/>
      <dgm:spPr/>
      <dgm:t>
        <a:bodyPr/>
        <a:lstStyle/>
        <a:p>
          <a:endParaRPr lang="en-US"/>
        </a:p>
      </dgm:t>
    </dgm:pt>
    <dgm:pt modelId="{27ABF5C5-FAA0-43C2-8E29-494B658E1485}" type="parTrans" cxnId="{734A1B77-F3EF-4A37-B928-B302DBB556D6}">
      <dgm:prSet/>
      <dgm:spPr/>
      <dgm:t>
        <a:bodyPr/>
        <a:lstStyle/>
        <a:p>
          <a:endParaRPr lang="en-US"/>
        </a:p>
      </dgm:t>
    </dgm:pt>
    <dgm:pt modelId="{AD5FB945-9845-4109-A2DC-B45E5FDBEB45}" type="sibTrans" cxnId="{734A1B77-F3EF-4A37-B928-B302DBB556D6}">
      <dgm:prSet/>
      <dgm:spPr/>
      <dgm:t>
        <a:bodyPr/>
        <a:lstStyle/>
        <a:p>
          <a:endParaRPr lang="en-US"/>
        </a:p>
      </dgm:t>
    </dgm:pt>
    <dgm:pt modelId="{E03BB573-8A45-4F29-B254-4B01138A3169}">
      <dgm:prSet phldrT="[Text]"/>
      <dgm:spPr/>
      <dgm:t>
        <a:bodyPr/>
        <a:lstStyle/>
        <a:p>
          <a:pPr algn="ctr" rtl="1"/>
          <a:r>
            <a:rPr lang="fa-IR" dirty="0">
              <a:cs typeface="B Titr" panose="00000700000000000000" pitchFamily="2" charset="-78"/>
            </a:rPr>
            <a:t>انجام مبادلات به صورت آسان تر، سریع تر و امن تر</a:t>
          </a:r>
          <a:endParaRPr lang="en-US" dirty="0">
            <a:cs typeface="B Titr" panose="00000700000000000000" pitchFamily="2" charset="-78"/>
          </a:endParaRPr>
        </a:p>
      </dgm:t>
    </dgm:pt>
    <dgm:pt modelId="{EFCA22CA-571D-441D-A013-6172D5362512}" type="parTrans" cxnId="{DD85CD1A-48F5-4792-A862-CF9CF77608EA}">
      <dgm:prSet/>
      <dgm:spPr/>
      <dgm:t>
        <a:bodyPr/>
        <a:lstStyle/>
        <a:p>
          <a:endParaRPr lang="en-US"/>
        </a:p>
      </dgm:t>
    </dgm:pt>
    <dgm:pt modelId="{6B252AAB-3840-4F8F-B2D8-E91632D57F5B}" type="sibTrans" cxnId="{DD85CD1A-48F5-4792-A862-CF9CF77608EA}">
      <dgm:prSet/>
      <dgm:spPr/>
      <dgm:t>
        <a:bodyPr/>
        <a:lstStyle/>
        <a:p>
          <a:endParaRPr lang="en-US"/>
        </a:p>
      </dgm:t>
    </dgm:pt>
    <dgm:pt modelId="{05BC4A28-F281-46A4-A2DD-AA93F3903AE6}">
      <dgm:prSet phldrT="[Text]" phldr="1"/>
      <dgm:spPr/>
      <dgm:t>
        <a:bodyPr/>
        <a:lstStyle/>
        <a:p>
          <a:endParaRPr lang="en-US"/>
        </a:p>
      </dgm:t>
    </dgm:pt>
    <dgm:pt modelId="{F9F0D430-BD42-4372-AC84-AB0E4E76DE58}" type="parTrans" cxnId="{553739CD-A69E-4860-A6F5-1361F621B424}">
      <dgm:prSet/>
      <dgm:spPr/>
      <dgm:t>
        <a:bodyPr/>
        <a:lstStyle/>
        <a:p>
          <a:endParaRPr lang="en-US"/>
        </a:p>
      </dgm:t>
    </dgm:pt>
    <dgm:pt modelId="{E98D36EE-3F71-4720-A6B3-499B1B0C4E7B}" type="sibTrans" cxnId="{553739CD-A69E-4860-A6F5-1361F621B424}">
      <dgm:prSet/>
      <dgm:spPr/>
      <dgm:t>
        <a:bodyPr/>
        <a:lstStyle/>
        <a:p>
          <a:endParaRPr lang="en-US"/>
        </a:p>
      </dgm:t>
    </dgm:pt>
    <dgm:pt modelId="{78AF8D86-6414-41E5-83F7-0EAA6C024CBB}">
      <dgm:prSet phldrT="[Text]"/>
      <dgm:spPr/>
      <dgm:t>
        <a:bodyPr/>
        <a:lstStyle/>
        <a:p>
          <a:pPr algn="ctr" rtl="1"/>
          <a:r>
            <a:rPr lang="fa-IR" dirty="0">
              <a:cs typeface="B Titr" panose="00000700000000000000" pitchFamily="2" charset="-78"/>
            </a:rPr>
            <a:t>طراحی محصولات نوآورانه دیجیتالی</a:t>
          </a:r>
          <a:endParaRPr lang="en-US" dirty="0">
            <a:cs typeface="B Titr" panose="00000700000000000000" pitchFamily="2" charset="-78"/>
          </a:endParaRPr>
        </a:p>
      </dgm:t>
    </dgm:pt>
    <dgm:pt modelId="{F3062735-5893-40FA-BEFA-5B1C16782147}" type="parTrans" cxnId="{4569CCD1-EC84-4FD8-A256-BCD2510941E3}">
      <dgm:prSet/>
      <dgm:spPr/>
      <dgm:t>
        <a:bodyPr/>
        <a:lstStyle/>
        <a:p>
          <a:endParaRPr lang="en-US"/>
        </a:p>
      </dgm:t>
    </dgm:pt>
    <dgm:pt modelId="{FC9CC80E-2F20-4A8A-BA39-5FC649DC3574}" type="sibTrans" cxnId="{4569CCD1-EC84-4FD8-A256-BCD2510941E3}">
      <dgm:prSet/>
      <dgm:spPr/>
      <dgm:t>
        <a:bodyPr/>
        <a:lstStyle/>
        <a:p>
          <a:endParaRPr lang="en-US"/>
        </a:p>
      </dgm:t>
    </dgm:pt>
    <dgm:pt modelId="{8CC683A3-5C38-4C55-995B-72E8113195A9}">
      <dgm:prSet phldrT="[Text]" phldr="1"/>
      <dgm:spPr/>
      <dgm:t>
        <a:bodyPr/>
        <a:lstStyle/>
        <a:p>
          <a:endParaRPr lang="en-US" dirty="0"/>
        </a:p>
      </dgm:t>
    </dgm:pt>
    <dgm:pt modelId="{4C331E10-E57E-463F-820D-B38A064185FE}" type="sibTrans" cxnId="{4382AC04-90D8-4912-A774-5B66A75A8D74}">
      <dgm:prSet/>
      <dgm:spPr/>
      <dgm:t>
        <a:bodyPr/>
        <a:lstStyle/>
        <a:p>
          <a:endParaRPr lang="en-US"/>
        </a:p>
      </dgm:t>
    </dgm:pt>
    <dgm:pt modelId="{7F074AA0-2E2E-468C-95E7-9871AB7E187A}" type="parTrans" cxnId="{4382AC04-90D8-4912-A774-5B66A75A8D74}">
      <dgm:prSet/>
      <dgm:spPr/>
      <dgm:t>
        <a:bodyPr/>
        <a:lstStyle/>
        <a:p>
          <a:endParaRPr lang="en-US"/>
        </a:p>
      </dgm:t>
    </dgm:pt>
    <dgm:pt modelId="{5F381A8B-2B1A-49CC-9D9E-AFD01BC69C6C}" type="pres">
      <dgm:prSet presAssocID="{F559A98C-A82F-41E4-A6C6-6859FBBF18BA}" presName="Name0" presStyleCnt="0">
        <dgm:presLayoutVars>
          <dgm:dir/>
          <dgm:animLvl val="lvl"/>
          <dgm:resizeHandles val="exact"/>
        </dgm:presLayoutVars>
      </dgm:prSet>
      <dgm:spPr/>
    </dgm:pt>
    <dgm:pt modelId="{094DAFA8-62FB-4CE2-9969-D69084E0081F}" type="pres">
      <dgm:prSet presAssocID="{8CC683A3-5C38-4C55-995B-72E8113195A9}" presName="compositeNode" presStyleCnt="0">
        <dgm:presLayoutVars>
          <dgm:bulletEnabled val="1"/>
        </dgm:presLayoutVars>
      </dgm:prSet>
      <dgm:spPr/>
    </dgm:pt>
    <dgm:pt modelId="{0C228FE4-BAED-409F-8F50-A8DFAA123385}" type="pres">
      <dgm:prSet presAssocID="{8CC683A3-5C38-4C55-995B-72E8113195A9}" presName="bgRect" presStyleLbl="node1" presStyleIdx="0" presStyleCnt="3"/>
      <dgm:spPr/>
    </dgm:pt>
    <dgm:pt modelId="{8CB9224B-C07B-440A-A0C5-0566727B5249}" type="pres">
      <dgm:prSet presAssocID="{8CC683A3-5C38-4C55-995B-72E8113195A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B4D5FD7-3A7D-4B0E-951B-08D5B23DF235}" type="pres">
      <dgm:prSet presAssocID="{8CC683A3-5C38-4C55-995B-72E8113195A9}" presName="childNode" presStyleLbl="node1" presStyleIdx="0" presStyleCnt="3">
        <dgm:presLayoutVars>
          <dgm:bulletEnabled val="1"/>
        </dgm:presLayoutVars>
      </dgm:prSet>
      <dgm:spPr/>
    </dgm:pt>
    <dgm:pt modelId="{B1A6E97B-EC74-4D80-B8A4-24EFAB8E0172}" type="pres">
      <dgm:prSet presAssocID="{4C331E10-E57E-463F-820D-B38A064185FE}" presName="hSp" presStyleCnt="0"/>
      <dgm:spPr/>
    </dgm:pt>
    <dgm:pt modelId="{2BA47025-48F1-4C2A-B059-3319B601FEF5}" type="pres">
      <dgm:prSet presAssocID="{4C331E10-E57E-463F-820D-B38A064185FE}" presName="vProcSp" presStyleCnt="0"/>
      <dgm:spPr/>
    </dgm:pt>
    <dgm:pt modelId="{383DF8D5-0C84-4151-987C-6183AF48016E}" type="pres">
      <dgm:prSet presAssocID="{4C331E10-E57E-463F-820D-B38A064185FE}" presName="vSp1" presStyleCnt="0"/>
      <dgm:spPr/>
    </dgm:pt>
    <dgm:pt modelId="{48A17A3B-B952-425B-8FA1-E8E3CD5C8BC5}" type="pres">
      <dgm:prSet presAssocID="{4C331E10-E57E-463F-820D-B38A064185FE}" presName="simulatedConn" presStyleLbl="solidFgAcc1" presStyleIdx="0" presStyleCnt="2"/>
      <dgm:spPr/>
    </dgm:pt>
    <dgm:pt modelId="{B3BBEF5D-E827-4ACB-9115-C3A6B1D5A33D}" type="pres">
      <dgm:prSet presAssocID="{4C331E10-E57E-463F-820D-B38A064185FE}" presName="vSp2" presStyleCnt="0"/>
      <dgm:spPr/>
    </dgm:pt>
    <dgm:pt modelId="{E1286C71-F558-4953-8C77-845872E5D60B}" type="pres">
      <dgm:prSet presAssocID="{4C331E10-E57E-463F-820D-B38A064185FE}" presName="sibTrans" presStyleCnt="0"/>
      <dgm:spPr/>
    </dgm:pt>
    <dgm:pt modelId="{2B61D133-AE9F-45E0-B836-B76927A08DD6}" type="pres">
      <dgm:prSet presAssocID="{A7FE9691-CEE5-474E-B433-143A4B25E27B}" presName="compositeNode" presStyleCnt="0">
        <dgm:presLayoutVars>
          <dgm:bulletEnabled val="1"/>
        </dgm:presLayoutVars>
      </dgm:prSet>
      <dgm:spPr/>
    </dgm:pt>
    <dgm:pt modelId="{3604C0CC-5A09-4AC6-8768-51DD15EF7B93}" type="pres">
      <dgm:prSet presAssocID="{A7FE9691-CEE5-474E-B433-143A4B25E27B}" presName="bgRect" presStyleLbl="node1" presStyleIdx="1" presStyleCnt="3"/>
      <dgm:spPr/>
    </dgm:pt>
    <dgm:pt modelId="{B7E4CB84-CAA3-4F9B-B531-B226FCD4C45E}" type="pres">
      <dgm:prSet presAssocID="{A7FE9691-CEE5-474E-B433-143A4B25E27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E5EA89D-3F85-4303-AB45-B718290FC626}" type="pres">
      <dgm:prSet presAssocID="{A7FE9691-CEE5-474E-B433-143A4B25E27B}" presName="childNode" presStyleLbl="node1" presStyleIdx="1" presStyleCnt="3">
        <dgm:presLayoutVars>
          <dgm:bulletEnabled val="1"/>
        </dgm:presLayoutVars>
      </dgm:prSet>
      <dgm:spPr/>
    </dgm:pt>
    <dgm:pt modelId="{70AB3F6B-DB24-4D2F-B999-9B27A1F1D343}" type="pres">
      <dgm:prSet presAssocID="{AD5FB945-9845-4109-A2DC-B45E5FDBEB45}" presName="hSp" presStyleCnt="0"/>
      <dgm:spPr/>
    </dgm:pt>
    <dgm:pt modelId="{D80AD418-01C3-407D-BA76-6F639C9D111C}" type="pres">
      <dgm:prSet presAssocID="{AD5FB945-9845-4109-A2DC-B45E5FDBEB45}" presName="vProcSp" presStyleCnt="0"/>
      <dgm:spPr/>
    </dgm:pt>
    <dgm:pt modelId="{C4C254BC-6CFC-40F6-97F9-B18731C46BC7}" type="pres">
      <dgm:prSet presAssocID="{AD5FB945-9845-4109-A2DC-B45E5FDBEB45}" presName="vSp1" presStyleCnt="0"/>
      <dgm:spPr/>
    </dgm:pt>
    <dgm:pt modelId="{5D01325C-1B73-4361-ADB5-6A5A4EA68DD5}" type="pres">
      <dgm:prSet presAssocID="{AD5FB945-9845-4109-A2DC-B45E5FDBEB45}" presName="simulatedConn" presStyleLbl="solidFgAcc1" presStyleIdx="1" presStyleCnt="2"/>
      <dgm:spPr/>
    </dgm:pt>
    <dgm:pt modelId="{14B0D50D-6C8B-4133-830A-09A39688C66F}" type="pres">
      <dgm:prSet presAssocID="{AD5FB945-9845-4109-A2DC-B45E5FDBEB45}" presName="vSp2" presStyleCnt="0"/>
      <dgm:spPr/>
    </dgm:pt>
    <dgm:pt modelId="{77C120B3-C3EF-4442-A3B8-4742973FF608}" type="pres">
      <dgm:prSet presAssocID="{AD5FB945-9845-4109-A2DC-B45E5FDBEB45}" presName="sibTrans" presStyleCnt="0"/>
      <dgm:spPr/>
    </dgm:pt>
    <dgm:pt modelId="{FE40D072-03AE-4FC4-B8AF-285A037D7EFD}" type="pres">
      <dgm:prSet presAssocID="{05BC4A28-F281-46A4-A2DD-AA93F3903AE6}" presName="compositeNode" presStyleCnt="0">
        <dgm:presLayoutVars>
          <dgm:bulletEnabled val="1"/>
        </dgm:presLayoutVars>
      </dgm:prSet>
      <dgm:spPr/>
    </dgm:pt>
    <dgm:pt modelId="{38C4314C-4D89-4666-AD9A-2FCE811B439D}" type="pres">
      <dgm:prSet presAssocID="{05BC4A28-F281-46A4-A2DD-AA93F3903AE6}" presName="bgRect" presStyleLbl="node1" presStyleIdx="2" presStyleCnt="3"/>
      <dgm:spPr/>
    </dgm:pt>
    <dgm:pt modelId="{0A184C34-FE2B-4E23-A196-C95D26DE4B53}" type="pres">
      <dgm:prSet presAssocID="{05BC4A28-F281-46A4-A2DD-AA93F3903AE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5EFFBB71-3F9F-4D2D-AB86-171F7E24D724}" type="pres">
      <dgm:prSet presAssocID="{05BC4A28-F281-46A4-A2DD-AA93F3903AE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382AC04-90D8-4912-A774-5B66A75A8D74}" srcId="{F559A98C-A82F-41E4-A6C6-6859FBBF18BA}" destId="{8CC683A3-5C38-4C55-995B-72E8113195A9}" srcOrd="0" destOrd="0" parTransId="{7F074AA0-2E2E-468C-95E7-9871AB7E187A}" sibTransId="{4C331E10-E57E-463F-820D-B38A064185FE}"/>
    <dgm:cxn modelId="{DD85CD1A-48F5-4792-A862-CF9CF77608EA}" srcId="{A7FE9691-CEE5-474E-B433-143A4B25E27B}" destId="{E03BB573-8A45-4F29-B254-4B01138A3169}" srcOrd="0" destOrd="0" parTransId="{EFCA22CA-571D-441D-A013-6172D5362512}" sibTransId="{6B252AAB-3840-4F8F-B2D8-E91632D57F5B}"/>
    <dgm:cxn modelId="{3B559B32-129E-4B32-AA85-CF63CC630B9E}" type="presOf" srcId="{E03BB573-8A45-4F29-B254-4B01138A3169}" destId="{4E5EA89D-3F85-4303-AB45-B718290FC626}" srcOrd="0" destOrd="0" presId="urn:microsoft.com/office/officeart/2005/8/layout/hProcess7"/>
    <dgm:cxn modelId="{734A1B77-F3EF-4A37-B928-B302DBB556D6}" srcId="{F559A98C-A82F-41E4-A6C6-6859FBBF18BA}" destId="{A7FE9691-CEE5-474E-B433-143A4B25E27B}" srcOrd="1" destOrd="0" parTransId="{27ABF5C5-FAA0-43C2-8E29-494B658E1485}" sibTransId="{AD5FB945-9845-4109-A2DC-B45E5FDBEB45}"/>
    <dgm:cxn modelId="{EE364481-E4F2-48C8-918E-26E2AC51C5EA}" type="presOf" srcId="{A7FE9691-CEE5-474E-B433-143A4B25E27B}" destId="{B7E4CB84-CAA3-4F9B-B531-B226FCD4C45E}" srcOrd="1" destOrd="0" presId="urn:microsoft.com/office/officeart/2005/8/layout/hProcess7"/>
    <dgm:cxn modelId="{11695C83-8432-4A29-9A5C-8D62006F943F}" type="presOf" srcId="{78AF8D86-6414-41E5-83F7-0EAA6C024CBB}" destId="{5EFFBB71-3F9F-4D2D-AB86-171F7E24D724}" srcOrd="0" destOrd="0" presId="urn:microsoft.com/office/officeart/2005/8/layout/hProcess7"/>
    <dgm:cxn modelId="{63789DB5-054F-45BD-AEB2-B0D558AE205D}" type="presOf" srcId="{6F35C8FB-EC17-4987-8800-689843131581}" destId="{CB4D5FD7-3A7D-4B0E-951B-08D5B23DF235}" srcOrd="0" destOrd="0" presId="urn:microsoft.com/office/officeart/2005/8/layout/hProcess7"/>
    <dgm:cxn modelId="{0F49BCBE-914F-4953-8D49-CDFC94C3604C}" type="presOf" srcId="{8CC683A3-5C38-4C55-995B-72E8113195A9}" destId="{0C228FE4-BAED-409F-8F50-A8DFAA123385}" srcOrd="0" destOrd="0" presId="urn:microsoft.com/office/officeart/2005/8/layout/hProcess7"/>
    <dgm:cxn modelId="{553739CD-A69E-4860-A6F5-1361F621B424}" srcId="{F559A98C-A82F-41E4-A6C6-6859FBBF18BA}" destId="{05BC4A28-F281-46A4-A2DD-AA93F3903AE6}" srcOrd="2" destOrd="0" parTransId="{F9F0D430-BD42-4372-AC84-AB0E4E76DE58}" sibTransId="{E98D36EE-3F71-4720-A6B3-499B1B0C4E7B}"/>
    <dgm:cxn modelId="{8C89B4D0-CA91-4859-A943-9F513FE134B6}" srcId="{8CC683A3-5C38-4C55-995B-72E8113195A9}" destId="{6F35C8FB-EC17-4987-8800-689843131581}" srcOrd="0" destOrd="0" parTransId="{3AF1C490-EC68-4A58-9B39-0FCF853096C5}" sibTransId="{258CCCEF-4E61-4960-B502-2D5DD67F0FC7}"/>
    <dgm:cxn modelId="{4569CCD1-EC84-4FD8-A256-BCD2510941E3}" srcId="{05BC4A28-F281-46A4-A2DD-AA93F3903AE6}" destId="{78AF8D86-6414-41E5-83F7-0EAA6C024CBB}" srcOrd="0" destOrd="0" parTransId="{F3062735-5893-40FA-BEFA-5B1C16782147}" sibTransId="{FC9CC80E-2F20-4A8A-BA39-5FC649DC3574}"/>
    <dgm:cxn modelId="{04E578D6-1EE9-4E3C-9EAE-37D9DC18C776}" type="presOf" srcId="{A7FE9691-CEE5-474E-B433-143A4B25E27B}" destId="{3604C0CC-5A09-4AC6-8768-51DD15EF7B93}" srcOrd="0" destOrd="0" presId="urn:microsoft.com/office/officeart/2005/8/layout/hProcess7"/>
    <dgm:cxn modelId="{A7FFFBDB-0CF5-4102-BB84-10EB35AFBC64}" type="presOf" srcId="{05BC4A28-F281-46A4-A2DD-AA93F3903AE6}" destId="{38C4314C-4D89-4666-AD9A-2FCE811B439D}" srcOrd="0" destOrd="0" presId="urn:microsoft.com/office/officeart/2005/8/layout/hProcess7"/>
    <dgm:cxn modelId="{F09375E2-315D-4C76-9991-79C37F70A07B}" type="presOf" srcId="{8CC683A3-5C38-4C55-995B-72E8113195A9}" destId="{8CB9224B-C07B-440A-A0C5-0566727B5249}" srcOrd="1" destOrd="0" presId="urn:microsoft.com/office/officeart/2005/8/layout/hProcess7"/>
    <dgm:cxn modelId="{67DCAAE8-1B52-4B16-A114-BA205D38FEC4}" type="presOf" srcId="{F559A98C-A82F-41E4-A6C6-6859FBBF18BA}" destId="{5F381A8B-2B1A-49CC-9D9E-AFD01BC69C6C}" srcOrd="0" destOrd="0" presId="urn:microsoft.com/office/officeart/2005/8/layout/hProcess7"/>
    <dgm:cxn modelId="{F119FAFE-5BCB-4149-8C82-4C1DD44BC747}" type="presOf" srcId="{05BC4A28-F281-46A4-A2DD-AA93F3903AE6}" destId="{0A184C34-FE2B-4E23-A196-C95D26DE4B53}" srcOrd="1" destOrd="0" presId="urn:microsoft.com/office/officeart/2005/8/layout/hProcess7"/>
    <dgm:cxn modelId="{B3EB2D88-D4BF-4249-9348-75E04C25A5C3}" type="presParOf" srcId="{5F381A8B-2B1A-49CC-9D9E-AFD01BC69C6C}" destId="{094DAFA8-62FB-4CE2-9969-D69084E0081F}" srcOrd="0" destOrd="0" presId="urn:microsoft.com/office/officeart/2005/8/layout/hProcess7"/>
    <dgm:cxn modelId="{674B5857-B0D2-4ECB-B65B-0EC0B60F48CF}" type="presParOf" srcId="{094DAFA8-62FB-4CE2-9969-D69084E0081F}" destId="{0C228FE4-BAED-409F-8F50-A8DFAA123385}" srcOrd="0" destOrd="0" presId="urn:microsoft.com/office/officeart/2005/8/layout/hProcess7"/>
    <dgm:cxn modelId="{7F3F40F2-A182-4E46-B471-EEC073B20B01}" type="presParOf" srcId="{094DAFA8-62FB-4CE2-9969-D69084E0081F}" destId="{8CB9224B-C07B-440A-A0C5-0566727B5249}" srcOrd="1" destOrd="0" presId="urn:microsoft.com/office/officeart/2005/8/layout/hProcess7"/>
    <dgm:cxn modelId="{B88609F9-835A-4200-9A8A-E50EE1E7B83D}" type="presParOf" srcId="{094DAFA8-62FB-4CE2-9969-D69084E0081F}" destId="{CB4D5FD7-3A7D-4B0E-951B-08D5B23DF235}" srcOrd="2" destOrd="0" presId="urn:microsoft.com/office/officeart/2005/8/layout/hProcess7"/>
    <dgm:cxn modelId="{16FB1C05-00E7-4EAE-9F9E-A763F1B11BD0}" type="presParOf" srcId="{5F381A8B-2B1A-49CC-9D9E-AFD01BC69C6C}" destId="{B1A6E97B-EC74-4D80-B8A4-24EFAB8E0172}" srcOrd="1" destOrd="0" presId="urn:microsoft.com/office/officeart/2005/8/layout/hProcess7"/>
    <dgm:cxn modelId="{D34D73DC-8C00-4AD7-A5B7-1535D0692946}" type="presParOf" srcId="{5F381A8B-2B1A-49CC-9D9E-AFD01BC69C6C}" destId="{2BA47025-48F1-4C2A-B059-3319B601FEF5}" srcOrd="2" destOrd="0" presId="urn:microsoft.com/office/officeart/2005/8/layout/hProcess7"/>
    <dgm:cxn modelId="{8447CE2E-D971-4073-85CD-26C71801560A}" type="presParOf" srcId="{2BA47025-48F1-4C2A-B059-3319B601FEF5}" destId="{383DF8D5-0C84-4151-987C-6183AF48016E}" srcOrd="0" destOrd="0" presId="urn:microsoft.com/office/officeart/2005/8/layout/hProcess7"/>
    <dgm:cxn modelId="{E580CFD6-C57D-4410-BD40-AE716196D9E6}" type="presParOf" srcId="{2BA47025-48F1-4C2A-B059-3319B601FEF5}" destId="{48A17A3B-B952-425B-8FA1-E8E3CD5C8BC5}" srcOrd="1" destOrd="0" presId="urn:microsoft.com/office/officeart/2005/8/layout/hProcess7"/>
    <dgm:cxn modelId="{8D9BD60B-8938-4EB1-844B-F02C86DCB2A0}" type="presParOf" srcId="{2BA47025-48F1-4C2A-B059-3319B601FEF5}" destId="{B3BBEF5D-E827-4ACB-9115-C3A6B1D5A33D}" srcOrd="2" destOrd="0" presId="urn:microsoft.com/office/officeart/2005/8/layout/hProcess7"/>
    <dgm:cxn modelId="{1D8CB04A-156C-46B7-839A-EB02660B2414}" type="presParOf" srcId="{5F381A8B-2B1A-49CC-9D9E-AFD01BC69C6C}" destId="{E1286C71-F558-4953-8C77-845872E5D60B}" srcOrd="3" destOrd="0" presId="urn:microsoft.com/office/officeart/2005/8/layout/hProcess7"/>
    <dgm:cxn modelId="{FCF1900D-C299-4FFD-8397-E7DB2E2644AA}" type="presParOf" srcId="{5F381A8B-2B1A-49CC-9D9E-AFD01BC69C6C}" destId="{2B61D133-AE9F-45E0-B836-B76927A08DD6}" srcOrd="4" destOrd="0" presId="urn:microsoft.com/office/officeart/2005/8/layout/hProcess7"/>
    <dgm:cxn modelId="{4B04B01C-4758-4351-AAA0-592F1E7FCE05}" type="presParOf" srcId="{2B61D133-AE9F-45E0-B836-B76927A08DD6}" destId="{3604C0CC-5A09-4AC6-8768-51DD15EF7B93}" srcOrd="0" destOrd="0" presId="urn:microsoft.com/office/officeart/2005/8/layout/hProcess7"/>
    <dgm:cxn modelId="{E240A7D8-5452-4200-8BC7-4E77F5B47882}" type="presParOf" srcId="{2B61D133-AE9F-45E0-B836-B76927A08DD6}" destId="{B7E4CB84-CAA3-4F9B-B531-B226FCD4C45E}" srcOrd="1" destOrd="0" presId="urn:microsoft.com/office/officeart/2005/8/layout/hProcess7"/>
    <dgm:cxn modelId="{3AF98044-10B7-45F4-AF0C-1583A34A809C}" type="presParOf" srcId="{2B61D133-AE9F-45E0-B836-B76927A08DD6}" destId="{4E5EA89D-3F85-4303-AB45-B718290FC626}" srcOrd="2" destOrd="0" presId="urn:microsoft.com/office/officeart/2005/8/layout/hProcess7"/>
    <dgm:cxn modelId="{F5A9A781-0A98-464A-96EB-B90582398E7F}" type="presParOf" srcId="{5F381A8B-2B1A-49CC-9D9E-AFD01BC69C6C}" destId="{70AB3F6B-DB24-4D2F-B999-9B27A1F1D343}" srcOrd="5" destOrd="0" presId="urn:microsoft.com/office/officeart/2005/8/layout/hProcess7"/>
    <dgm:cxn modelId="{E89D54FF-5147-437F-B6EB-4C1440D46867}" type="presParOf" srcId="{5F381A8B-2B1A-49CC-9D9E-AFD01BC69C6C}" destId="{D80AD418-01C3-407D-BA76-6F639C9D111C}" srcOrd="6" destOrd="0" presId="urn:microsoft.com/office/officeart/2005/8/layout/hProcess7"/>
    <dgm:cxn modelId="{A89D0BAE-E40E-400E-86EF-C3CD10AC8DE1}" type="presParOf" srcId="{D80AD418-01C3-407D-BA76-6F639C9D111C}" destId="{C4C254BC-6CFC-40F6-97F9-B18731C46BC7}" srcOrd="0" destOrd="0" presId="urn:microsoft.com/office/officeart/2005/8/layout/hProcess7"/>
    <dgm:cxn modelId="{81A30FC8-CDAC-44E4-B935-7EEF9234FA8C}" type="presParOf" srcId="{D80AD418-01C3-407D-BA76-6F639C9D111C}" destId="{5D01325C-1B73-4361-ADB5-6A5A4EA68DD5}" srcOrd="1" destOrd="0" presId="urn:microsoft.com/office/officeart/2005/8/layout/hProcess7"/>
    <dgm:cxn modelId="{392B1966-155F-4DFC-8843-2D60E167DDB2}" type="presParOf" srcId="{D80AD418-01C3-407D-BA76-6F639C9D111C}" destId="{14B0D50D-6C8B-4133-830A-09A39688C66F}" srcOrd="2" destOrd="0" presId="urn:microsoft.com/office/officeart/2005/8/layout/hProcess7"/>
    <dgm:cxn modelId="{978AEAEB-99AE-4898-BEB1-19CD59BA6F6D}" type="presParOf" srcId="{5F381A8B-2B1A-49CC-9D9E-AFD01BC69C6C}" destId="{77C120B3-C3EF-4442-A3B8-4742973FF608}" srcOrd="7" destOrd="0" presId="urn:microsoft.com/office/officeart/2005/8/layout/hProcess7"/>
    <dgm:cxn modelId="{93E16527-5568-4342-8B42-034741CDB704}" type="presParOf" srcId="{5F381A8B-2B1A-49CC-9D9E-AFD01BC69C6C}" destId="{FE40D072-03AE-4FC4-B8AF-285A037D7EFD}" srcOrd="8" destOrd="0" presId="urn:microsoft.com/office/officeart/2005/8/layout/hProcess7"/>
    <dgm:cxn modelId="{B3D40302-B61F-4CAC-A201-B27CB7BEAE89}" type="presParOf" srcId="{FE40D072-03AE-4FC4-B8AF-285A037D7EFD}" destId="{38C4314C-4D89-4666-AD9A-2FCE811B439D}" srcOrd="0" destOrd="0" presId="urn:microsoft.com/office/officeart/2005/8/layout/hProcess7"/>
    <dgm:cxn modelId="{CB75BB3B-9484-4A14-B514-451B9983FA25}" type="presParOf" srcId="{FE40D072-03AE-4FC4-B8AF-285A037D7EFD}" destId="{0A184C34-FE2B-4E23-A196-C95D26DE4B53}" srcOrd="1" destOrd="0" presId="urn:microsoft.com/office/officeart/2005/8/layout/hProcess7"/>
    <dgm:cxn modelId="{8696C1D2-70A9-4055-9710-405F99F6A7A4}" type="presParOf" srcId="{FE40D072-03AE-4FC4-B8AF-285A037D7EFD}" destId="{5EFFBB71-3F9F-4D2D-AB86-171F7E24D72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4F78F-195F-423F-8526-146731236B7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BC7662-FA57-49A5-A7BA-C8A6C4E4F74A}">
      <dgm:prSet phldrT="[Text]" custT="1"/>
      <dgm:spPr/>
      <dgm:t>
        <a:bodyPr/>
        <a:lstStyle/>
        <a:p>
          <a:pPr algn="r" rtl="1"/>
          <a:r>
            <a:rPr lang="fa-IR" sz="2000" dirty="0">
              <a:cs typeface="B Titr" panose="00000700000000000000" pitchFamily="2" charset="-78"/>
            </a:rPr>
            <a:t>جلوگیری از استفاده از کانال های زیرزمینی</a:t>
          </a:r>
          <a:endParaRPr lang="en-US" sz="2000" dirty="0">
            <a:cs typeface="B Titr" panose="00000700000000000000" pitchFamily="2" charset="-78"/>
          </a:endParaRPr>
        </a:p>
      </dgm:t>
    </dgm:pt>
    <dgm:pt modelId="{261D7E74-1F7C-415B-9780-4890224E20F5}" type="parTrans" cxnId="{85D9484F-CF10-4D38-A095-3BCDDD5BB5FF}">
      <dgm:prSet/>
      <dgm:spPr/>
      <dgm:t>
        <a:bodyPr/>
        <a:lstStyle/>
        <a:p>
          <a:endParaRPr lang="en-US"/>
        </a:p>
      </dgm:t>
    </dgm:pt>
    <dgm:pt modelId="{6CC83453-0524-4AB2-B635-0115903B909D}" type="sibTrans" cxnId="{85D9484F-CF10-4D38-A095-3BCDDD5BB5FF}">
      <dgm:prSet/>
      <dgm:spPr/>
      <dgm:t>
        <a:bodyPr/>
        <a:lstStyle/>
        <a:p>
          <a:endParaRPr lang="en-US"/>
        </a:p>
      </dgm:t>
    </dgm:pt>
    <dgm:pt modelId="{6F4E9050-E650-44E3-B2D6-B75FF852E984}">
      <dgm:prSet phldrT="[Text]" custT="1"/>
      <dgm:spPr/>
      <dgm:t>
        <a:bodyPr/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solidFill>
                <a:prstClr val="white"/>
              </a:solidFill>
              <a:latin typeface="Garamond" panose="02020404030301010803"/>
              <a:ea typeface="+mn-ea"/>
              <a:cs typeface="B Titr" panose="00000700000000000000" pitchFamily="2" charset="-78"/>
            </a:rPr>
            <a:t>تشویق افراد کم درآمد به پس انداز= رشد اقتصادی بلندمدت</a:t>
          </a:r>
          <a:endParaRPr lang="en-US" sz="2000" kern="1200" dirty="0">
            <a:solidFill>
              <a:prstClr val="white"/>
            </a:solidFill>
            <a:latin typeface="Garamond" panose="02020404030301010803"/>
            <a:ea typeface="+mn-ea"/>
            <a:cs typeface="B Titr" panose="00000700000000000000" pitchFamily="2" charset="-78"/>
          </a:endParaRPr>
        </a:p>
      </dgm:t>
    </dgm:pt>
    <dgm:pt modelId="{FB53B08D-11F2-40AD-BC49-996CD2F2136F}" type="parTrans" cxnId="{800ADD05-ECB6-4AC7-9FFF-363C68666FC1}">
      <dgm:prSet/>
      <dgm:spPr/>
      <dgm:t>
        <a:bodyPr/>
        <a:lstStyle/>
        <a:p>
          <a:endParaRPr lang="en-US"/>
        </a:p>
      </dgm:t>
    </dgm:pt>
    <dgm:pt modelId="{2CF8BBE5-CD29-4734-B9E7-28E1C275F0FA}" type="sibTrans" cxnId="{800ADD05-ECB6-4AC7-9FFF-363C68666FC1}">
      <dgm:prSet/>
      <dgm:spPr/>
      <dgm:t>
        <a:bodyPr/>
        <a:lstStyle/>
        <a:p>
          <a:endParaRPr lang="en-US"/>
        </a:p>
      </dgm:t>
    </dgm:pt>
    <dgm:pt modelId="{853F1A85-EB42-4D28-8CB7-4A976EE81E2D}" type="pres">
      <dgm:prSet presAssocID="{4F44F78F-195F-423F-8526-146731236B72}" presName="linear" presStyleCnt="0">
        <dgm:presLayoutVars>
          <dgm:dir/>
          <dgm:animLvl val="lvl"/>
          <dgm:resizeHandles val="exact"/>
        </dgm:presLayoutVars>
      </dgm:prSet>
      <dgm:spPr/>
    </dgm:pt>
    <dgm:pt modelId="{6096D14E-7366-443E-AB57-248B4D8B6463}" type="pres">
      <dgm:prSet presAssocID="{53BC7662-FA57-49A5-A7BA-C8A6C4E4F74A}" presName="parentLin" presStyleCnt="0"/>
      <dgm:spPr/>
    </dgm:pt>
    <dgm:pt modelId="{2045DF79-F11B-41C0-BD49-BFA4A674B862}" type="pres">
      <dgm:prSet presAssocID="{53BC7662-FA57-49A5-A7BA-C8A6C4E4F74A}" presName="parentLeftMargin" presStyleLbl="node1" presStyleIdx="0" presStyleCnt="2"/>
      <dgm:spPr/>
    </dgm:pt>
    <dgm:pt modelId="{6BD3CAEE-C27F-4702-805C-F6257BBBE54B}" type="pres">
      <dgm:prSet presAssocID="{53BC7662-FA57-49A5-A7BA-C8A6C4E4F74A}" presName="parentText" presStyleLbl="node1" presStyleIdx="0" presStyleCnt="2" custScaleX="108555" custScaleY="238332" custLinFactX="27195" custLinFactNeighborX="100000" custLinFactNeighborY="5281">
        <dgm:presLayoutVars>
          <dgm:chMax val="0"/>
          <dgm:bulletEnabled val="1"/>
        </dgm:presLayoutVars>
      </dgm:prSet>
      <dgm:spPr/>
    </dgm:pt>
    <dgm:pt modelId="{EA0DA5EA-326E-4E5F-BDB3-1AC6BA05D510}" type="pres">
      <dgm:prSet presAssocID="{53BC7662-FA57-49A5-A7BA-C8A6C4E4F74A}" presName="negativeSpace" presStyleCnt="0"/>
      <dgm:spPr/>
    </dgm:pt>
    <dgm:pt modelId="{750D2938-FD89-4C49-951E-85F060FF22F5}" type="pres">
      <dgm:prSet presAssocID="{53BC7662-FA57-49A5-A7BA-C8A6C4E4F74A}" presName="childText" presStyleLbl="conFgAcc1" presStyleIdx="0" presStyleCnt="2">
        <dgm:presLayoutVars>
          <dgm:bulletEnabled val="1"/>
        </dgm:presLayoutVars>
      </dgm:prSet>
      <dgm:spPr/>
    </dgm:pt>
    <dgm:pt modelId="{5AE6EEAA-99D9-4DCE-94C8-ED969F6AEADE}" type="pres">
      <dgm:prSet presAssocID="{6CC83453-0524-4AB2-B635-0115903B909D}" presName="spaceBetweenRectangles" presStyleCnt="0"/>
      <dgm:spPr/>
    </dgm:pt>
    <dgm:pt modelId="{A33F8805-10FC-4792-A71F-F1AC64914DC6}" type="pres">
      <dgm:prSet presAssocID="{6F4E9050-E650-44E3-B2D6-B75FF852E984}" presName="parentLin" presStyleCnt="0"/>
      <dgm:spPr/>
    </dgm:pt>
    <dgm:pt modelId="{4388FD91-8D52-45E5-90E5-70999879ECBC}" type="pres">
      <dgm:prSet presAssocID="{6F4E9050-E650-44E3-B2D6-B75FF852E984}" presName="parentLeftMargin" presStyleLbl="node1" presStyleIdx="0" presStyleCnt="2"/>
      <dgm:spPr/>
    </dgm:pt>
    <dgm:pt modelId="{E4995824-623F-4B76-B2E3-99C72FA094CF}" type="pres">
      <dgm:prSet presAssocID="{6F4E9050-E650-44E3-B2D6-B75FF852E984}" presName="parentText" presStyleLbl="node1" presStyleIdx="1" presStyleCnt="2" custScaleX="108013" custScaleY="190167" custLinFactX="25018" custLinFactNeighborX="100000" custLinFactNeighborY="4869">
        <dgm:presLayoutVars>
          <dgm:chMax val="0"/>
          <dgm:bulletEnabled val="1"/>
        </dgm:presLayoutVars>
      </dgm:prSet>
      <dgm:spPr/>
    </dgm:pt>
    <dgm:pt modelId="{17C9F1A7-CCEA-42F4-967E-BE869E27BB33}" type="pres">
      <dgm:prSet presAssocID="{6F4E9050-E650-44E3-B2D6-B75FF852E984}" presName="negativeSpace" presStyleCnt="0"/>
      <dgm:spPr/>
    </dgm:pt>
    <dgm:pt modelId="{FEAE141A-C759-45B0-A592-655196F1FF8A}" type="pres">
      <dgm:prSet presAssocID="{6F4E9050-E650-44E3-B2D6-B75FF852E9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00ADD05-ECB6-4AC7-9FFF-363C68666FC1}" srcId="{4F44F78F-195F-423F-8526-146731236B72}" destId="{6F4E9050-E650-44E3-B2D6-B75FF852E984}" srcOrd="1" destOrd="0" parTransId="{FB53B08D-11F2-40AD-BC49-996CD2F2136F}" sibTransId="{2CF8BBE5-CD29-4734-B9E7-28E1C275F0FA}"/>
    <dgm:cxn modelId="{6FFCD613-8FAE-4887-950D-D048D09AC0FD}" type="presOf" srcId="{53BC7662-FA57-49A5-A7BA-C8A6C4E4F74A}" destId="{6BD3CAEE-C27F-4702-805C-F6257BBBE54B}" srcOrd="1" destOrd="0" presId="urn:microsoft.com/office/officeart/2005/8/layout/list1"/>
    <dgm:cxn modelId="{30837A29-9217-4EBD-8C66-5374AD8E1F67}" type="presOf" srcId="{53BC7662-FA57-49A5-A7BA-C8A6C4E4F74A}" destId="{2045DF79-F11B-41C0-BD49-BFA4A674B862}" srcOrd="0" destOrd="0" presId="urn:microsoft.com/office/officeart/2005/8/layout/list1"/>
    <dgm:cxn modelId="{6185142C-971E-444E-8641-AC6F1ABEAA05}" type="presOf" srcId="{6F4E9050-E650-44E3-B2D6-B75FF852E984}" destId="{4388FD91-8D52-45E5-90E5-70999879ECBC}" srcOrd="0" destOrd="0" presId="urn:microsoft.com/office/officeart/2005/8/layout/list1"/>
    <dgm:cxn modelId="{30280C62-85FD-4F7B-A8F0-6138D821D1D6}" type="presOf" srcId="{4F44F78F-195F-423F-8526-146731236B72}" destId="{853F1A85-EB42-4D28-8CB7-4A976EE81E2D}" srcOrd="0" destOrd="0" presId="urn:microsoft.com/office/officeart/2005/8/layout/list1"/>
    <dgm:cxn modelId="{85D9484F-CF10-4D38-A095-3BCDDD5BB5FF}" srcId="{4F44F78F-195F-423F-8526-146731236B72}" destId="{53BC7662-FA57-49A5-A7BA-C8A6C4E4F74A}" srcOrd="0" destOrd="0" parTransId="{261D7E74-1F7C-415B-9780-4890224E20F5}" sibTransId="{6CC83453-0524-4AB2-B635-0115903B909D}"/>
    <dgm:cxn modelId="{555285A7-489F-4C4D-977F-043200B75DB7}" type="presOf" srcId="{6F4E9050-E650-44E3-B2D6-B75FF852E984}" destId="{E4995824-623F-4B76-B2E3-99C72FA094CF}" srcOrd="1" destOrd="0" presId="urn:microsoft.com/office/officeart/2005/8/layout/list1"/>
    <dgm:cxn modelId="{5F392DB5-4AC1-4CD7-832F-B6BDDC7F1B0A}" type="presParOf" srcId="{853F1A85-EB42-4D28-8CB7-4A976EE81E2D}" destId="{6096D14E-7366-443E-AB57-248B4D8B6463}" srcOrd="0" destOrd="0" presId="urn:microsoft.com/office/officeart/2005/8/layout/list1"/>
    <dgm:cxn modelId="{1450B542-54F6-4BDA-A390-9324CF03B81D}" type="presParOf" srcId="{6096D14E-7366-443E-AB57-248B4D8B6463}" destId="{2045DF79-F11B-41C0-BD49-BFA4A674B862}" srcOrd="0" destOrd="0" presId="urn:microsoft.com/office/officeart/2005/8/layout/list1"/>
    <dgm:cxn modelId="{0D0D7C78-CF53-45D5-94EA-4C45918D3987}" type="presParOf" srcId="{6096D14E-7366-443E-AB57-248B4D8B6463}" destId="{6BD3CAEE-C27F-4702-805C-F6257BBBE54B}" srcOrd="1" destOrd="0" presId="urn:microsoft.com/office/officeart/2005/8/layout/list1"/>
    <dgm:cxn modelId="{2975B71B-15C0-4A33-BB0C-BF6ED7FC4546}" type="presParOf" srcId="{853F1A85-EB42-4D28-8CB7-4A976EE81E2D}" destId="{EA0DA5EA-326E-4E5F-BDB3-1AC6BA05D510}" srcOrd="1" destOrd="0" presId="urn:microsoft.com/office/officeart/2005/8/layout/list1"/>
    <dgm:cxn modelId="{2ACC95AC-F94C-42F1-9998-1CF49E799E7F}" type="presParOf" srcId="{853F1A85-EB42-4D28-8CB7-4A976EE81E2D}" destId="{750D2938-FD89-4C49-951E-85F060FF22F5}" srcOrd="2" destOrd="0" presId="urn:microsoft.com/office/officeart/2005/8/layout/list1"/>
    <dgm:cxn modelId="{F9D797BF-08C6-4210-991F-D0ED12CC8DA7}" type="presParOf" srcId="{853F1A85-EB42-4D28-8CB7-4A976EE81E2D}" destId="{5AE6EEAA-99D9-4DCE-94C8-ED969F6AEADE}" srcOrd="3" destOrd="0" presId="urn:microsoft.com/office/officeart/2005/8/layout/list1"/>
    <dgm:cxn modelId="{E722148C-831C-4EF7-9BFE-4A46958CE06E}" type="presParOf" srcId="{853F1A85-EB42-4D28-8CB7-4A976EE81E2D}" destId="{A33F8805-10FC-4792-A71F-F1AC64914DC6}" srcOrd="4" destOrd="0" presId="urn:microsoft.com/office/officeart/2005/8/layout/list1"/>
    <dgm:cxn modelId="{62D17114-D0E5-45AF-8F6E-0CDCDB9A49CB}" type="presParOf" srcId="{A33F8805-10FC-4792-A71F-F1AC64914DC6}" destId="{4388FD91-8D52-45E5-90E5-70999879ECBC}" srcOrd="0" destOrd="0" presId="urn:microsoft.com/office/officeart/2005/8/layout/list1"/>
    <dgm:cxn modelId="{307E7692-CCBA-4ABC-8C2A-D41B5A0B582A}" type="presParOf" srcId="{A33F8805-10FC-4792-A71F-F1AC64914DC6}" destId="{E4995824-623F-4B76-B2E3-99C72FA094CF}" srcOrd="1" destOrd="0" presId="urn:microsoft.com/office/officeart/2005/8/layout/list1"/>
    <dgm:cxn modelId="{57C1F96E-1859-4880-9144-A2ADF49E82D1}" type="presParOf" srcId="{853F1A85-EB42-4D28-8CB7-4A976EE81E2D}" destId="{17C9F1A7-CCEA-42F4-967E-BE869E27BB33}" srcOrd="5" destOrd="0" presId="urn:microsoft.com/office/officeart/2005/8/layout/list1"/>
    <dgm:cxn modelId="{53921E28-932F-4EF7-B219-B459C8FC2D4F}" type="presParOf" srcId="{853F1A85-EB42-4D28-8CB7-4A976EE81E2D}" destId="{FEAE141A-C759-45B0-A592-655196F1FF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36F24-D33A-4F85-98D7-E313D75CF5E9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561B91-22C2-4A34-899A-26E635CDA10B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موانع استفاده از خدمات (مانند دفعات استفاده و ...)</a:t>
          </a:r>
          <a:endParaRPr lang="en-US" dirty="0">
            <a:cs typeface="B Mitra" panose="00000400000000000000" pitchFamily="2" charset="-78"/>
          </a:endParaRPr>
        </a:p>
      </dgm:t>
    </dgm:pt>
    <dgm:pt modelId="{5BB0A0CF-A112-42ED-8EBA-3B5F7CB52E02}" type="parTrans" cxnId="{602FAE9D-D001-4494-B84B-8042B5149EFE}">
      <dgm:prSet/>
      <dgm:spPr/>
      <dgm:t>
        <a:bodyPr/>
        <a:lstStyle/>
        <a:p>
          <a:endParaRPr lang="en-US"/>
        </a:p>
      </dgm:t>
    </dgm:pt>
    <dgm:pt modelId="{BDB12DDD-4C1C-45BF-B86E-14E81939190A}" type="sibTrans" cxnId="{602FAE9D-D001-4494-B84B-8042B5149EFE}">
      <dgm:prSet/>
      <dgm:spPr/>
      <dgm:t>
        <a:bodyPr/>
        <a:lstStyle/>
        <a:p>
          <a:endParaRPr lang="en-US"/>
        </a:p>
      </dgm:t>
    </dgm:pt>
    <dgm:pt modelId="{66926E1D-2EC8-4861-9356-6436E5D927E1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موانع دسترسی به خدمات: عمق دسترسی (تعداد شعب و ...)</a:t>
          </a:r>
          <a:endParaRPr lang="en-US" dirty="0">
            <a:cs typeface="B Mitra" panose="00000400000000000000" pitchFamily="2" charset="-78"/>
          </a:endParaRPr>
        </a:p>
      </dgm:t>
    </dgm:pt>
    <dgm:pt modelId="{4F8D61FE-8F6A-493C-93FB-76410BFDCD22}" type="parTrans" cxnId="{C3351442-6E15-4B44-9C1D-BF0A5E677553}">
      <dgm:prSet/>
      <dgm:spPr/>
      <dgm:t>
        <a:bodyPr/>
        <a:lstStyle/>
        <a:p>
          <a:endParaRPr lang="en-US"/>
        </a:p>
      </dgm:t>
    </dgm:pt>
    <dgm:pt modelId="{E5DB5111-38B2-425F-85E5-59D73F4B5D70}" type="sibTrans" cxnId="{C3351442-6E15-4B44-9C1D-BF0A5E677553}">
      <dgm:prSet/>
      <dgm:spPr/>
      <dgm:t>
        <a:bodyPr/>
        <a:lstStyle/>
        <a:p>
          <a:endParaRPr lang="en-US"/>
        </a:p>
      </dgm:t>
    </dgm:pt>
    <dgm:pt modelId="{299B0509-E988-42A1-B702-C07333162B11}" type="pres">
      <dgm:prSet presAssocID="{0A736F24-D33A-4F85-98D7-E313D75CF5E9}" presName="diagram" presStyleCnt="0">
        <dgm:presLayoutVars>
          <dgm:dir/>
          <dgm:resizeHandles val="exact"/>
        </dgm:presLayoutVars>
      </dgm:prSet>
      <dgm:spPr/>
    </dgm:pt>
    <dgm:pt modelId="{A9274110-5008-4791-AAE0-BC9AD0DA4D0E}" type="pres">
      <dgm:prSet presAssocID="{27561B91-22C2-4A34-899A-26E635CDA10B}" presName="arrow" presStyleLbl="node1" presStyleIdx="0" presStyleCnt="2" custRadScaleRad="56106" custRadScaleInc="-40">
        <dgm:presLayoutVars>
          <dgm:bulletEnabled val="1"/>
        </dgm:presLayoutVars>
      </dgm:prSet>
      <dgm:spPr/>
    </dgm:pt>
    <dgm:pt modelId="{E3BDE1AA-8952-4CBD-81A0-71C9DE93088F}" type="pres">
      <dgm:prSet presAssocID="{66926E1D-2EC8-4861-9356-6436E5D927E1}" presName="arrow" presStyleLbl="node1" presStyleIdx="1" presStyleCnt="2" custRadScaleRad="48509" custRadScaleInc="47">
        <dgm:presLayoutVars>
          <dgm:bulletEnabled val="1"/>
        </dgm:presLayoutVars>
      </dgm:prSet>
      <dgm:spPr/>
    </dgm:pt>
  </dgm:ptLst>
  <dgm:cxnLst>
    <dgm:cxn modelId="{26857707-6D9D-42A4-8878-A58BB8B92F79}" type="presOf" srcId="{27561B91-22C2-4A34-899A-26E635CDA10B}" destId="{A9274110-5008-4791-AAE0-BC9AD0DA4D0E}" srcOrd="0" destOrd="0" presId="urn:microsoft.com/office/officeart/2005/8/layout/arrow5"/>
    <dgm:cxn modelId="{C3351442-6E15-4B44-9C1D-BF0A5E677553}" srcId="{0A736F24-D33A-4F85-98D7-E313D75CF5E9}" destId="{66926E1D-2EC8-4861-9356-6436E5D927E1}" srcOrd="1" destOrd="0" parTransId="{4F8D61FE-8F6A-493C-93FB-76410BFDCD22}" sibTransId="{E5DB5111-38B2-425F-85E5-59D73F4B5D70}"/>
    <dgm:cxn modelId="{E688F383-8BDB-4E24-904F-EEBFC312E72F}" type="presOf" srcId="{66926E1D-2EC8-4861-9356-6436E5D927E1}" destId="{E3BDE1AA-8952-4CBD-81A0-71C9DE93088F}" srcOrd="0" destOrd="0" presId="urn:microsoft.com/office/officeart/2005/8/layout/arrow5"/>
    <dgm:cxn modelId="{678B5C91-C42D-4D0C-BF21-FE2C664D6215}" type="presOf" srcId="{0A736F24-D33A-4F85-98D7-E313D75CF5E9}" destId="{299B0509-E988-42A1-B702-C07333162B11}" srcOrd="0" destOrd="0" presId="urn:microsoft.com/office/officeart/2005/8/layout/arrow5"/>
    <dgm:cxn modelId="{602FAE9D-D001-4494-B84B-8042B5149EFE}" srcId="{0A736F24-D33A-4F85-98D7-E313D75CF5E9}" destId="{27561B91-22C2-4A34-899A-26E635CDA10B}" srcOrd="0" destOrd="0" parTransId="{5BB0A0CF-A112-42ED-8EBA-3B5F7CB52E02}" sibTransId="{BDB12DDD-4C1C-45BF-B86E-14E81939190A}"/>
    <dgm:cxn modelId="{13365FB5-2514-4CCB-8521-329462B36B13}" type="presParOf" srcId="{299B0509-E988-42A1-B702-C07333162B11}" destId="{A9274110-5008-4791-AAE0-BC9AD0DA4D0E}" srcOrd="0" destOrd="0" presId="urn:microsoft.com/office/officeart/2005/8/layout/arrow5"/>
    <dgm:cxn modelId="{4F8A858C-7297-44CD-A078-CA3F3619037C}" type="presParOf" srcId="{299B0509-E988-42A1-B702-C07333162B11}" destId="{E3BDE1AA-8952-4CBD-81A0-71C9DE93088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A6EC0-722A-409D-8CC1-4AE93D48D45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A138B1B-66B3-4538-A6C4-E17D78992DAD}">
      <dgm:prSet phldrT="[Text]"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ویژگیهای محصول</a:t>
          </a:r>
          <a:endParaRPr lang="en-US" sz="2000" dirty="0">
            <a:cs typeface="B Titr" panose="00000700000000000000" pitchFamily="2" charset="-78"/>
          </a:endParaRPr>
        </a:p>
      </dgm:t>
    </dgm:pt>
    <dgm:pt modelId="{C97D1D36-6E91-4232-9685-1DEA75DD0056}" type="parTrans" cxnId="{871752A6-12FA-4584-86A1-E140C6BF497B}">
      <dgm:prSet/>
      <dgm:spPr/>
      <dgm:t>
        <a:bodyPr/>
        <a:lstStyle/>
        <a:p>
          <a:endParaRPr lang="en-US"/>
        </a:p>
      </dgm:t>
    </dgm:pt>
    <dgm:pt modelId="{1C6787CC-0AD8-45E2-8434-66902218EDF0}" type="sibTrans" cxnId="{871752A6-12FA-4584-86A1-E140C6BF497B}">
      <dgm:prSet/>
      <dgm:spPr/>
      <dgm:t>
        <a:bodyPr/>
        <a:lstStyle/>
        <a:p>
          <a:endParaRPr lang="en-US"/>
        </a:p>
      </dgm:t>
    </dgm:pt>
    <dgm:pt modelId="{E4647B8B-51CD-40D3-A7DE-2EBBE684DCD2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تدابیر کاهش ریسک </a:t>
          </a:r>
          <a:endParaRPr lang="en-US" dirty="0">
            <a:cs typeface="B Titr" panose="00000700000000000000" pitchFamily="2" charset="-78"/>
          </a:endParaRPr>
        </a:p>
      </dgm:t>
    </dgm:pt>
    <dgm:pt modelId="{E1B54145-9AFD-415C-A70E-44E8823692B0}" type="parTrans" cxnId="{F0AC944B-5F52-472C-B08A-70604A9E8190}">
      <dgm:prSet/>
      <dgm:spPr/>
      <dgm:t>
        <a:bodyPr/>
        <a:lstStyle/>
        <a:p>
          <a:endParaRPr lang="en-US"/>
        </a:p>
      </dgm:t>
    </dgm:pt>
    <dgm:pt modelId="{0A6605D1-8CE0-4C8D-90C0-AD95006886B2}" type="sibTrans" cxnId="{F0AC944B-5F52-472C-B08A-70604A9E8190}">
      <dgm:prSet/>
      <dgm:spPr/>
      <dgm:t>
        <a:bodyPr/>
        <a:lstStyle/>
        <a:p>
          <a:endParaRPr lang="en-US"/>
        </a:p>
      </dgm:t>
    </dgm:pt>
    <dgm:pt modelId="{1BF84195-B598-46DD-BD4D-EA4286D0EAA3}">
      <dgm:prSet phldrT="[Text]"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محیط کلی ریسک</a:t>
          </a:r>
          <a:endParaRPr lang="en-US" dirty="0">
            <a:cs typeface="B Titr" panose="00000700000000000000" pitchFamily="2" charset="-78"/>
          </a:endParaRPr>
        </a:p>
      </dgm:t>
    </dgm:pt>
    <dgm:pt modelId="{281CFD62-3CB3-4ACC-848D-AE5977ED1F25}" type="parTrans" cxnId="{AAE68C0E-52B2-478A-9D8C-9DE11148EF3D}">
      <dgm:prSet/>
      <dgm:spPr/>
      <dgm:t>
        <a:bodyPr/>
        <a:lstStyle/>
        <a:p>
          <a:endParaRPr lang="en-US"/>
        </a:p>
      </dgm:t>
    </dgm:pt>
    <dgm:pt modelId="{3627A9D5-16D6-4DDA-8C6B-69673B37722E}" type="sibTrans" cxnId="{AAE68C0E-52B2-478A-9D8C-9DE11148EF3D}">
      <dgm:prSet/>
      <dgm:spPr/>
      <dgm:t>
        <a:bodyPr/>
        <a:lstStyle/>
        <a:p>
          <a:endParaRPr lang="en-US"/>
        </a:p>
      </dgm:t>
    </dgm:pt>
    <dgm:pt modelId="{54CAD1B0-7CDB-4193-8DB3-10C5B87DC589}" type="pres">
      <dgm:prSet presAssocID="{F92A6EC0-722A-409D-8CC1-4AE93D48D4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D819C0-1AE1-4500-9346-626AF5E54FDD}" type="pres">
      <dgm:prSet presAssocID="{4A138B1B-66B3-4538-A6C4-E17D78992DAD}" presName="gear1" presStyleLbl="node1" presStyleIdx="0" presStyleCnt="3">
        <dgm:presLayoutVars>
          <dgm:chMax val="1"/>
          <dgm:bulletEnabled val="1"/>
        </dgm:presLayoutVars>
      </dgm:prSet>
      <dgm:spPr/>
    </dgm:pt>
    <dgm:pt modelId="{D1647A2A-6813-4CBD-B4BC-303E48B37EFD}" type="pres">
      <dgm:prSet presAssocID="{4A138B1B-66B3-4538-A6C4-E17D78992DAD}" presName="gear1srcNode" presStyleLbl="node1" presStyleIdx="0" presStyleCnt="3"/>
      <dgm:spPr/>
    </dgm:pt>
    <dgm:pt modelId="{AFE2654E-6855-48E8-AD86-4FC56E0E3718}" type="pres">
      <dgm:prSet presAssocID="{4A138B1B-66B3-4538-A6C4-E17D78992DAD}" presName="gear1dstNode" presStyleLbl="node1" presStyleIdx="0" presStyleCnt="3"/>
      <dgm:spPr/>
    </dgm:pt>
    <dgm:pt modelId="{AA9FF661-3F00-4979-974E-95FF08A190A0}" type="pres">
      <dgm:prSet presAssocID="{E4647B8B-51CD-40D3-A7DE-2EBBE684DCD2}" presName="gear2" presStyleLbl="node1" presStyleIdx="1" presStyleCnt="3">
        <dgm:presLayoutVars>
          <dgm:chMax val="1"/>
          <dgm:bulletEnabled val="1"/>
        </dgm:presLayoutVars>
      </dgm:prSet>
      <dgm:spPr/>
    </dgm:pt>
    <dgm:pt modelId="{7BB715A1-B929-478B-8E57-585619D21BDE}" type="pres">
      <dgm:prSet presAssocID="{E4647B8B-51CD-40D3-A7DE-2EBBE684DCD2}" presName="gear2srcNode" presStyleLbl="node1" presStyleIdx="1" presStyleCnt="3"/>
      <dgm:spPr/>
    </dgm:pt>
    <dgm:pt modelId="{B0C777FD-76F2-4EE4-A748-9832F099C844}" type="pres">
      <dgm:prSet presAssocID="{E4647B8B-51CD-40D3-A7DE-2EBBE684DCD2}" presName="gear2dstNode" presStyleLbl="node1" presStyleIdx="1" presStyleCnt="3"/>
      <dgm:spPr/>
    </dgm:pt>
    <dgm:pt modelId="{99BE137B-0062-4D8B-AEF3-320DF58F5B28}" type="pres">
      <dgm:prSet presAssocID="{1BF84195-B598-46DD-BD4D-EA4286D0EAA3}" presName="gear3" presStyleLbl="node1" presStyleIdx="2" presStyleCnt="3" custLinFactNeighborX="521" custLinFactNeighborY="-226"/>
      <dgm:spPr/>
    </dgm:pt>
    <dgm:pt modelId="{3F923587-4796-4481-9444-646302FA1B07}" type="pres">
      <dgm:prSet presAssocID="{1BF84195-B598-46DD-BD4D-EA4286D0EAA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5CDD7CD-4394-4F4B-9CB8-6622BB4FF256}" type="pres">
      <dgm:prSet presAssocID="{1BF84195-B598-46DD-BD4D-EA4286D0EAA3}" presName="gear3srcNode" presStyleLbl="node1" presStyleIdx="2" presStyleCnt="3"/>
      <dgm:spPr/>
    </dgm:pt>
    <dgm:pt modelId="{B332B028-25C8-42C9-ACC2-F9254BDF8937}" type="pres">
      <dgm:prSet presAssocID="{1BF84195-B598-46DD-BD4D-EA4286D0EAA3}" presName="gear3dstNode" presStyleLbl="node1" presStyleIdx="2" presStyleCnt="3"/>
      <dgm:spPr/>
    </dgm:pt>
    <dgm:pt modelId="{79BAD930-1EC1-4433-9835-C60E773A167D}" type="pres">
      <dgm:prSet presAssocID="{1C6787CC-0AD8-45E2-8434-66902218EDF0}" presName="connector1" presStyleLbl="sibTrans2D1" presStyleIdx="0" presStyleCnt="3"/>
      <dgm:spPr/>
    </dgm:pt>
    <dgm:pt modelId="{03FBD920-40A8-447D-8B8F-E40BB588A60E}" type="pres">
      <dgm:prSet presAssocID="{0A6605D1-8CE0-4C8D-90C0-AD95006886B2}" presName="connector2" presStyleLbl="sibTrans2D1" presStyleIdx="1" presStyleCnt="3"/>
      <dgm:spPr/>
    </dgm:pt>
    <dgm:pt modelId="{6E1F1F64-9606-4E57-8A09-583828B7D493}" type="pres">
      <dgm:prSet presAssocID="{3627A9D5-16D6-4DDA-8C6B-69673B37722E}" presName="connector3" presStyleLbl="sibTrans2D1" presStyleIdx="2" presStyleCnt="3"/>
      <dgm:spPr/>
    </dgm:pt>
  </dgm:ptLst>
  <dgm:cxnLst>
    <dgm:cxn modelId="{C1D86804-54A9-43EC-8577-7B2E699F0ECD}" type="presOf" srcId="{E4647B8B-51CD-40D3-A7DE-2EBBE684DCD2}" destId="{AA9FF661-3F00-4979-974E-95FF08A190A0}" srcOrd="0" destOrd="0" presId="urn:microsoft.com/office/officeart/2005/8/layout/gear1"/>
    <dgm:cxn modelId="{607EDE0A-6136-43A6-B672-B2B962A82B7B}" type="presOf" srcId="{4A138B1B-66B3-4538-A6C4-E17D78992DAD}" destId="{D1647A2A-6813-4CBD-B4BC-303E48B37EFD}" srcOrd="1" destOrd="0" presId="urn:microsoft.com/office/officeart/2005/8/layout/gear1"/>
    <dgm:cxn modelId="{AAE68C0E-52B2-478A-9D8C-9DE11148EF3D}" srcId="{F92A6EC0-722A-409D-8CC1-4AE93D48D451}" destId="{1BF84195-B598-46DD-BD4D-EA4286D0EAA3}" srcOrd="2" destOrd="0" parTransId="{281CFD62-3CB3-4ACC-848D-AE5977ED1F25}" sibTransId="{3627A9D5-16D6-4DDA-8C6B-69673B37722E}"/>
    <dgm:cxn modelId="{3DE39F10-A65E-4CFE-89E2-C60DC5654185}" type="presOf" srcId="{3627A9D5-16D6-4DDA-8C6B-69673B37722E}" destId="{6E1F1F64-9606-4E57-8A09-583828B7D493}" srcOrd="0" destOrd="0" presId="urn:microsoft.com/office/officeart/2005/8/layout/gear1"/>
    <dgm:cxn modelId="{72511812-7529-48B1-A18B-B8343EDDB3CC}" type="presOf" srcId="{4A138B1B-66B3-4538-A6C4-E17D78992DAD}" destId="{AFE2654E-6855-48E8-AD86-4FC56E0E3718}" srcOrd="2" destOrd="0" presId="urn:microsoft.com/office/officeart/2005/8/layout/gear1"/>
    <dgm:cxn modelId="{63CEF117-4531-4FB2-9EDF-1199E9335AC2}" type="presOf" srcId="{4A138B1B-66B3-4538-A6C4-E17D78992DAD}" destId="{12D819C0-1AE1-4500-9346-626AF5E54FDD}" srcOrd="0" destOrd="0" presId="urn:microsoft.com/office/officeart/2005/8/layout/gear1"/>
    <dgm:cxn modelId="{A50AE91A-6C10-444B-BBF3-6FC6795B9759}" type="presOf" srcId="{1BF84195-B598-46DD-BD4D-EA4286D0EAA3}" destId="{3F923587-4796-4481-9444-646302FA1B07}" srcOrd="1" destOrd="0" presId="urn:microsoft.com/office/officeart/2005/8/layout/gear1"/>
    <dgm:cxn modelId="{F0AC944B-5F52-472C-B08A-70604A9E8190}" srcId="{F92A6EC0-722A-409D-8CC1-4AE93D48D451}" destId="{E4647B8B-51CD-40D3-A7DE-2EBBE684DCD2}" srcOrd="1" destOrd="0" parTransId="{E1B54145-9AFD-415C-A70E-44E8823692B0}" sibTransId="{0A6605D1-8CE0-4C8D-90C0-AD95006886B2}"/>
    <dgm:cxn modelId="{E7CC6951-E02E-4CF3-8A06-72F13EAD9CBF}" type="presOf" srcId="{1BF84195-B598-46DD-BD4D-EA4286D0EAA3}" destId="{B332B028-25C8-42C9-ACC2-F9254BDF8937}" srcOrd="3" destOrd="0" presId="urn:microsoft.com/office/officeart/2005/8/layout/gear1"/>
    <dgm:cxn modelId="{C92CF459-28C1-41FB-96CE-D23339723377}" type="presOf" srcId="{1BF84195-B598-46DD-BD4D-EA4286D0EAA3}" destId="{99BE137B-0062-4D8B-AEF3-320DF58F5B28}" srcOrd="0" destOrd="0" presId="urn:microsoft.com/office/officeart/2005/8/layout/gear1"/>
    <dgm:cxn modelId="{9883D08F-4A39-4301-A296-5F707325CC2F}" type="presOf" srcId="{1C6787CC-0AD8-45E2-8434-66902218EDF0}" destId="{79BAD930-1EC1-4433-9835-C60E773A167D}" srcOrd="0" destOrd="0" presId="urn:microsoft.com/office/officeart/2005/8/layout/gear1"/>
    <dgm:cxn modelId="{CFF8EF9F-0A2B-4B02-B0E6-DA76B3BB9ED2}" type="presOf" srcId="{1BF84195-B598-46DD-BD4D-EA4286D0EAA3}" destId="{C5CDD7CD-4394-4F4B-9CB8-6622BB4FF256}" srcOrd="2" destOrd="0" presId="urn:microsoft.com/office/officeart/2005/8/layout/gear1"/>
    <dgm:cxn modelId="{871752A6-12FA-4584-86A1-E140C6BF497B}" srcId="{F92A6EC0-722A-409D-8CC1-4AE93D48D451}" destId="{4A138B1B-66B3-4538-A6C4-E17D78992DAD}" srcOrd="0" destOrd="0" parTransId="{C97D1D36-6E91-4232-9685-1DEA75DD0056}" sibTransId="{1C6787CC-0AD8-45E2-8434-66902218EDF0}"/>
    <dgm:cxn modelId="{678CE8AF-BD4B-4AF7-B77E-CB0AF9F0C046}" type="presOf" srcId="{E4647B8B-51CD-40D3-A7DE-2EBBE684DCD2}" destId="{7BB715A1-B929-478B-8E57-585619D21BDE}" srcOrd="1" destOrd="0" presId="urn:microsoft.com/office/officeart/2005/8/layout/gear1"/>
    <dgm:cxn modelId="{A507B5D5-77FA-404E-AADD-FD53A3B4EECF}" type="presOf" srcId="{0A6605D1-8CE0-4C8D-90C0-AD95006886B2}" destId="{03FBD920-40A8-447D-8B8F-E40BB588A60E}" srcOrd="0" destOrd="0" presId="urn:microsoft.com/office/officeart/2005/8/layout/gear1"/>
    <dgm:cxn modelId="{053518ED-75A7-433A-8E41-0387AC7270DA}" type="presOf" srcId="{F92A6EC0-722A-409D-8CC1-4AE93D48D451}" destId="{54CAD1B0-7CDB-4193-8DB3-10C5B87DC589}" srcOrd="0" destOrd="0" presId="urn:microsoft.com/office/officeart/2005/8/layout/gear1"/>
    <dgm:cxn modelId="{579618F3-581F-4BF3-BAFE-FF3CB63D6B68}" type="presOf" srcId="{E4647B8B-51CD-40D3-A7DE-2EBBE684DCD2}" destId="{B0C777FD-76F2-4EE4-A748-9832F099C844}" srcOrd="2" destOrd="0" presId="urn:microsoft.com/office/officeart/2005/8/layout/gear1"/>
    <dgm:cxn modelId="{31EDC214-791F-41A0-BC01-29EA5EB92D44}" type="presParOf" srcId="{54CAD1B0-7CDB-4193-8DB3-10C5B87DC589}" destId="{12D819C0-1AE1-4500-9346-626AF5E54FDD}" srcOrd="0" destOrd="0" presId="urn:microsoft.com/office/officeart/2005/8/layout/gear1"/>
    <dgm:cxn modelId="{007B8B36-2BCB-444F-8554-8401892EEADC}" type="presParOf" srcId="{54CAD1B0-7CDB-4193-8DB3-10C5B87DC589}" destId="{D1647A2A-6813-4CBD-B4BC-303E48B37EFD}" srcOrd="1" destOrd="0" presId="urn:microsoft.com/office/officeart/2005/8/layout/gear1"/>
    <dgm:cxn modelId="{79827009-5382-41D3-804F-0AA7C15012C8}" type="presParOf" srcId="{54CAD1B0-7CDB-4193-8DB3-10C5B87DC589}" destId="{AFE2654E-6855-48E8-AD86-4FC56E0E3718}" srcOrd="2" destOrd="0" presId="urn:microsoft.com/office/officeart/2005/8/layout/gear1"/>
    <dgm:cxn modelId="{FC2F84CF-4F86-4BAB-8C26-BDDFAB4B5CFC}" type="presParOf" srcId="{54CAD1B0-7CDB-4193-8DB3-10C5B87DC589}" destId="{AA9FF661-3F00-4979-974E-95FF08A190A0}" srcOrd="3" destOrd="0" presId="urn:microsoft.com/office/officeart/2005/8/layout/gear1"/>
    <dgm:cxn modelId="{C3A2F113-50DD-4BC1-9D79-301CC41BBDEC}" type="presParOf" srcId="{54CAD1B0-7CDB-4193-8DB3-10C5B87DC589}" destId="{7BB715A1-B929-478B-8E57-585619D21BDE}" srcOrd="4" destOrd="0" presId="urn:microsoft.com/office/officeart/2005/8/layout/gear1"/>
    <dgm:cxn modelId="{3B028EBE-C7C1-4EB1-8620-2662E33C12D7}" type="presParOf" srcId="{54CAD1B0-7CDB-4193-8DB3-10C5B87DC589}" destId="{B0C777FD-76F2-4EE4-A748-9832F099C844}" srcOrd="5" destOrd="0" presId="urn:microsoft.com/office/officeart/2005/8/layout/gear1"/>
    <dgm:cxn modelId="{C2482339-9587-4D1F-A479-CE64BE5D8052}" type="presParOf" srcId="{54CAD1B0-7CDB-4193-8DB3-10C5B87DC589}" destId="{99BE137B-0062-4D8B-AEF3-320DF58F5B28}" srcOrd="6" destOrd="0" presId="urn:microsoft.com/office/officeart/2005/8/layout/gear1"/>
    <dgm:cxn modelId="{DDE1C008-2FD2-4CD7-ABAB-CD08EEA4B91E}" type="presParOf" srcId="{54CAD1B0-7CDB-4193-8DB3-10C5B87DC589}" destId="{3F923587-4796-4481-9444-646302FA1B07}" srcOrd="7" destOrd="0" presId="urn:microsoft.com/office/officeart/2005/8/layout/gear1"/>
    <dgm:cxn modelId="{B8BF854E-4793-4901-A0A4-B2A60E7C87D9}" type="presParOf" srcId="{54CAD1B0-7CDB-4193-8DB3-10C5B87DC589}" destId="{C5CDD7CD-4394-4F4B-9CB8-6622BB4FF256}" srcOrd="8" destOrd="0" presId="urn:microsoft.com/office/officeart/2005/8/layout/gear1"/>
    <dgm:cxn modelId="{2A9BDF92-6214-40F5-AFDB-F87632CE82FF}" type="presParOf" srcId="{54CAD1B0-7CDB-4193-8DB3-10C5B87DC589}" destId="{B332B028-25C8-42C9-ACC2-F9254BDF8937}" srcOrd="9" destOrd="0" presId="urn:microsoft.com/office/officeart/2005/8/layout/gear1"/>
    <dgm:cxn modelId="{EBB8E689-CB9F-44DC-806A-00B0300AC305}" type="presParOf" srcId="{54CAD1B0-7CDB-4193-8DB3-10C5B87DC589}" destId="{79BAD930-1EC1-4433-9835-C60E773A167D}" srcOrd="10" destOrd="0" presId="urn:microsoft.com/office/officeart/2005/8/layout/gear1"/>
    <dgm:cxn modelId="{9D67E2D9-8A12-4249-83D2-25D25DDEDD3A}" type="presParOf" srcId="{54CAD1B0-7CDB-4193-8DB3-10C5B87DC589}" destId="{03FBD920-40A8-447D-8B8F-E40BB588A60E}" srcOrd="11" destOrd="0" presId="urn:microsoft.com/office/officeart/2005/8/layout/gear1"/>
    <dgm:cxn modelId="{6514142E-E4A3-477D-8662-4D27D257EF5A}" type="presParOf" srcId="{54CAD1B0-7CDB-4193-8DB3-10C5B87DC589}" destId="{6E1F1F64-9606-4E57-8A09-583828B7D49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28FE4-BAED-409F-8F50-A8DFAA123385}">
      <dsp:nvSpPr>
        <dsp:cNvPr id="0" name=""/>
        <dsp:cNvSpPr/>
      </dsp:nvSpPr>
      <dsp:spPr>
        <a:xfrm>
          <a:off x="544" y="0"/>
          <a:ext cx="2345214" cy="248840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6200000">
        <a:off x="-785179" y="785724"/>
        <a:ext cx="2040492" cy="469042"/>
      </dsp:txXfrm>
    </dsp:sp>
    <dsp:sp modelId="{CB4D5FD7-3A7D-4B0E-951B-08D5B23DF235}">
      <dsp:nvSpPr>
        <dsp:cNvPr id="0" name=""/>
        <dsp:cNvSpPr/>
      </dsp:nvSpPr>
      <dsp:spPr>
        <a:xfrm>
          <a:off x="469587" y="0"/>
          <a:ext cx="1747185" cy="248840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cs typeface="B Titr" panose="00000700000000000000" pitchFamily="2" charset="-78"/>
            </a:rPr>
            <a:t>کاهش هزینه</a:t>
          </a:r>
          <a:endParaRPr lang="en-US" sz="2600" kern="1200" dirty="0">
            <a:cs typeface="B Titr" panose="00000700000000000000" pitchFamily="2" charset="-78"/>
          </a:endParaRPr>
        </a:p>
      </dsp:txBody>
      <dsp:txXfrm>
        <a:off x="469587" y="0"/>
        <a:ext cx="1747185" cy="2488406"/>
      </dsp:txXfrm>
    </dsp:sp>
    <dsp:sp modelId="{3604C0CC-5A09-4AC6-8768-51DD15EF7B93}">
      <dsp:nvSpPr>
        <dsp:cNvPr id="0" name=""/>
        <dsp:cNvSpPr/>
      </dsp:nvSpPr>
      <dsp:spPr>
        <a:xfrm>
          <a:off x="2427842" y="0"/>
          <a:ext cx="2345214" cy="2488406"/>
        </a:xfrm>
        <a:prstGeom prst="roundRect">
          <a:avLst>
            <a:gd name="adj" fmla="val 5000"/>
          </a:avLst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6200000">
        <a:off x="1642117" y="785724"/>
        <a:ext cx="2040492" cy="469042"/>
      </dsp:txXfrm>
    </dsp:sp>
    <dsp:sp modelId="{48A17A3B-B952-425B-8FA1-E8E3CD5C8BC5}">
      <dsp:nvSpPr>
        <dsp:cNvPr id="0" name=""/>
        <dsp:cNvSpPr/>
      </dsp:nvSpPr>
      <dsp:spPr>
        <a:xfrm rot="5400000">
          <a:off x="2256821" y="1956162"/>
          <a:ext cx="365494" cy="3517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EA89D-3F85-4303-AB45-B718290FC626}">
      <dsp:nvSpPr>
        <dsp:cNvPr id="0" name=""/>
        <dsp:cNvSpPr/>
      </dsp:nvSpPr>
      <dsp:spPr>
        <a:xfrm>
          <a:off x="2896885" y="0"/>
          <a:ext cx="1747185" cy="248840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cs typeface="B Titr" panose="00000700000000000000" pitchFamily="2" charset="-78"/>
            </a:rPr>
            <a:t>انجام مبادلات به صورت آسان تر، سریع تر و امن تر</a:t>
          </a:r>
          <a:endParaRPr lang="en-US" sz="2600" kern="1200" dirty="0">
            <a:cs typeface="B Titr" panose="00000700000000000000" pitchFamily="2" charset="-78"/>
          </a:endParaRPr>
        </a:p>
      </dsp:txBody>
      <dsp:txXfrm>
        <a:off x="2896885" y="0"/>
        <a:ext cx="1747185" cy="2488406"/>
      </dsp:txXfrm>
    </dsp:sp>
    <dsp:sp modelId="{38C4314C-4D89-4666-AD9A-2FCE811B439D}">
      <dsp:nvSpPr>
        <dsp:cNvPr id="0" name=""/>
        <dsp:cNvSpPr/>
      </dsp:nvSpPr>
      <dsp:spPr>
        <a:xfrm>
          <a:off x="4855140" y="0"/>
          <a:ext cx="2345214" cy="2488406"/>
        </a:xfrm>
        <a:prstGeom prst="roundRect">
          <a:avLst>
            <a:gd name="adj" fmla="val 5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6200000">
        <a:off x="4069415" y="785724"/>
        <a:ext cx="2040492" cy="469042"/>
      </dsp:txXfrm>
    </dsp:sp>
    <dsp:sp modelId="{5D01325C-1B73-4361-ADB5-6A5A4EA68DD5}">
      <dsp:nvSpPr>
        <dsp:cNvPr id="0" name=""/>
        <dsp:cNvSpPr/>
      </dsp:nvSpPr>
      <dsp:spPr>
        <a:xfrm rot="5400000">
          <a:off x="4684118" y="1956162"/>
          <a:ext cx="365494" cy="3517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FBB71-3F9F-4D2D-AB86-171F7E24D724}">
      <dsp:nvSpPr>
        <dsp:cNvPr id="0" name=""/>
        <dsp:cNvSpPr/>
      </dsp:nvSpPr>
      <dsp:spPr>
        <a:xfrm>
          <a:off x="5324183" y="0"/>
          <a:ext cx="1747185" cy="248840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cs typeface="B Titr" panose="00000700000000000000" pitchFamily="2" charset="-78"/>
            </a:rPr>
            <a:t>طراحی محصولات نوآورانه دیجیتالی</a:t>
          </a:r>
          <a:endParaRPr lang="en-US" sz="2600" kern="1200" dirty="0">
            <a:cs typeface="B Titr" panose="00000700000000000000" pitchFamily="2" charset="-78"/>
          </a:endParaRPr>
        </a:p>
      </dsp:txBody>
      <dsp:txXfrm>
        <a:off x="5324183" y="0"/>
        <a:ext cx="1747185" cy="2488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D2938-FD89-4C49-951E-85F060FF22F5}">
      <dsp:nvSpPr>
        <dsp:cNvPr id="0" name=""/>
        <dsp:cNvSpPr/>
      </dsp:nvSpPr>
      <dsp:spPr>
        <a:xfrm>
          <a:off x="0" y="1140623"/>
          <a:ext cx="59601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3CAEE-C27F-4702-805C-F6257BBBE54B}">
      <dsp:nvSpPr>
        <dsp:cNvPr id="0" name=""/>
        <dsp:cNvSpPr/>
      </dsp:nvSpPr>
      <dsp:spPr>
        <a:xfrm>
          <a:off x="1435547" y="59889"/>
          <a:ext cx="4524617" cy="14071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696" tIns="0" rIns="157696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Titr" panose="00000700000000000000" pitchFamily="2" charset="-78"/>
            </a:rPr>
            <a:t>جلوگیری از استفاده از کانال های زیرزمینی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1504237" y="128579"/>
        <a:ext cx="4387237" cy="1269732"/>
      </dsp:txXfrm>
    </dsp:sp>
    <dsp:sp modelId="{FEAE141A-C759-45B0-A592-655196F1FF8A}">
      <dsp:nvSpPr>
        <dsp:cNvPr id="0" name=""/>
        <dsp:cNvSpPr/>
      </dsp:nvSpPr>
      <dsp:spPr>
        <a:xfrm>
          <a:off x="0" y="2580169"/>
          <a:ext cx="596016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95824-623F-4B76-B2E3-99C72FA094CF}">
      <dsp:nvSpPr>
        <dsp:cNvPr id="0" name=""/>
        <dsp:cNvSpPr/>
      </dsp:nvSpPr>
      <dsp:spPr>
        <a:xfrm>
          <a:off x="1458138" y="1781369"/>
          <a:ext cx="4502026" cy="1122745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696" tIns="0" rIns="157696" bIns="0" numCol="1" spcCol="1270" anchor="ctr" anchorCtr="0">
          <a:noAutofit/>
        </a:bodyPr>
        <a:lstStyle/>
        <a:p>
          <a:pPr marL="0" lvl="0" indent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solidFill>
                <a:prstClr val="white"/>
              </a:solidFill>
              <a:latin typeface="Garamond" panose="02020404030301010803"/>
              <a:ea typeface="+mn-ea"/>
              <a:cs typeface="B Titr" panose="00000700000000000000" pitchFamily="2" charset="-78"/>
            </a:rPr>
            <a:t>تشویق افراد کم درآمد به پس انداز= رشد اقتصادی بلندمدت</a:t>
          </a:r>
          <a:endParaRPr lang="en-US" sz="2000" kern="1200" dirty="0">
            <a:solidFill>
              <a:prstClr val="white"/>
            </a:solidFill>
            <a:latin typeface="Garamond" panose="02020404030301010803"/>
            <a:ea typeface="+mn-ea"/>
            <a:cs typeface="B Titr" panose="00000700000000000000" pitchFamily="2" charset="-78"/>
          </a:endParaRPr>
        </a:p>
      </dsp:txBody>
      <dsp:txXfrm>
        <a:off x="1512946" y="1836177"/>
        <a:ext cx="4392410" cy="1013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74110-5008-4791-AAE0-BC9AD0DA4D0E}">
      <dsp:nvSpPr>
        <dsp:cNvPr id="0" name=""/>
        <dsp:cNvSpPr/>
      </dsp:nvSpPr>
      <dsp:spPr>
        <a:xfrm rot="16200000">
          <a:off x="1036279" y="2548"/>
          <a:ext cx="2485857" cy="248585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kern="1200" dirty="0">
              <a:cs typeface="B Mitra" panose="00000400000000000000" pitchFamily="2" charset="-78"/>
            </a:rPr>
            <a:t>موانع استفاده از خدمات (مانند دفعات استفاده و ...)</a:t>
          </a:r>
          <a:endParaRPr lang="en-US" sz="1900" kern="1200" dirty="0">
            <a:cs typeface="B Mitra" panose="00000400000000000000" pitchFamily="2" charset="-78"/>
          </a:endParaRPr>
        </a:p>
      </dsp:txBody>
      <dsp:txXfrm rot="5400000">
        <a:off x="1036280" y="624011"/>
        <a:ext cx="2050832" cy="1242929"/>
      </dsp:txXfrm>
    </dsp:sp>
    <dsp:sp modelId="{E3BDE1AA-8952-4CBD-81A0-71C9DE93088F}">
      <dsp:nvSpPr>
        <dsp:cNvPr id="0" name=""/>
        <dsp:cNvSpPr/>
      </dsp:nvSpPr>
      <dsp:spPr>
        <a:xfrm rot="5400000">
          <a:off x="3499860" y="2548"/>
          <a:ext cx="2485857" cy="248585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kern="1200" dirty="0">
              <a:cs typeface="B Mitra" panose="00000400000000000000" pitchFamily="2" charset="-78"/>
            </a:rPr>
            <a:t>موانع دسترسی به خدمات: عمق دسترسی (تعداد شعب و ...)</a:t>
          </a:r>
          <a:endParaRPr lang="en-US" sz="1900" kern="1200" dirty="0">
            <a:cs typeface="B Mitra" panose="00000400000000000000" pitchFamily="2" charset="-78"/>
          </a:endParaRPr>
        </a:p>
      </dsp:txBody>
      <dsp:txXfrm rot="-5400000">
        <a:off x="3934886" y="624012"/>
        <a:ext cx="2050832" cy="124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19C0-1AE1-4500-9346-626AF5E54FDD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Titr" panose="00000700000000000000" pitchFamily="2" charset="-78"/>
            </a:rPr>
            <a:t>ویژگیهای محصول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3294175" y="2352385"/>
        <a:ext cx="1336450" cy="1148939"/>
      </dsp:txXfrm>
    </dsp:sp>
    <dsp:sp modelId="{AA9FF661-3F00-4979-974E-95FF08A190A0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Titr" panose="00000700000000000000" pitchFamily="2" charset="-78"/>
            </a:rPr>
            <a:t>تدابیر کاهش ریسک </a:t>
          </a:r>
          <a:endParaRPr lang="en-US" sz="1300" kern="1200" dirty="0">
            <a:cs typeface="B Titr" panose="00000700000000000000" pitchFamily="2" charset="-78"/>
          </a:endParaRPr>
        </a:p>
      </dsp:txBody>
      <dsp:txXfrm>
        <a:off x="1953570" y="1712203"/>
        <a:ext cx="807100" cy="802154"/>
      </dsp:txXfrm>
    </dsp:sp>
    <dsp:sp modelId="{99BE137B-0062-4D8B-AEF3-320DF58F5B28}">
      <dsp:nvSpPr>
        <dsp:cNvPr id="0" name=""/>
        <dsp:cNvSpPr/>
      </dsp:nvSpPr>
      <dsp:spPr>
        <a:xfrm rot="20700000">
          <a:off x="2464985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kern="1200" dirty="0">
              <a:cs typeface="B Titr" panose="00000700000000000000" pitchFamily="2" charset="-78"/>
            </a:rPr>
            <a:t>محیط کلی ریسک</a:t>
          </a:r>
          <a:endParaRPr lang="en-US" sz="1300" kern="1200" dirty="0">
            <a:cs typeface="B Titr" panose="00000700000000000000" pitchFamily="2" charset="-78"/>
          </a:endParaRPr>
        </a:p>
      </dsp:txBody>
      <dsp:txXfrm rot="-20700000">
        <a:off x="2814323" y="528320"/>
        <a:ext cx="894080" cy="894080"/>
      </dsp:txXfrm>
    </dsp:sp>
    <dsp:sp modelId="{79BAD930-1EC1-4433-9835-C60E773A167D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BD920-40A8-447D-8B8F-E40BB588A60E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F1F64-9606-4E57-8A09-583828B7D493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FD4AF-9F7B-42E6-B5DD-F356EF45B6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A8755-6272-46CE-8801-85667C143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8E744-D578-4A41-835A-4396EA214FB9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CEDA9-5C3D-4C86-A77B-386ABDE81F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CA8EF-8BEE-4870-AAAE-99C8B718B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D6458-C9F9-4195-BB87-C726B1BE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5ECD-52A7-414D-AFAB-0C15000B4F2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ED4-23CF-9A4B-B925-F983588BE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3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7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3D3F4-CC23-40FE-8479-3B87E8C1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79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3D3F4-CC23-40FE-8479-3B87E8C1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30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0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5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0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1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1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1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3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9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99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00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7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5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18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4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03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935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05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8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33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53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9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06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26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89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7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3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6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F39DB248-951B-4A08-89C0-1A04759655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2F1B469-8EDD-4792-997A-6E7E30531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8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6A42E3-D7E4-4570-88E8-70484EBF65E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7B5388-F1E5-4883-8599-E09914ED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6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i="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DE09-2B7E-4850-87AD-C33AFCE4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C28DC-25C1-4B88-A453-9DFB54DE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97"/>
            <a:ext cx="9144000" cy="6869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D2E27-84C0-42A3-A8B9-C6076BF52AA0}"/>
              </a:ext>
            </a:extLst>
          </p:cNvPr>
          <p:cNvSpPr txBox="1"/>
          <p:nvPr/>
        </p:nvSpPr>
        <p:spPr>
          <a:xfrm>
            <a:off x="685800" y="3244334"/>
            <a:ext cx="33147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D3041-CA19-4A83-BFFA-AF47400C3456}"/>
              </a:ext>
            </a:extLst>
          </p:cNvPr>
          <p:cNvSpPr txBox="1"/>
          <p:nvPr/>
        </p:nvSpPr>
        <p:spPr>
          <a:xfrm>
            <a:off x="457200" y="2721114"/>
            <a:ext cx="35433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235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0221-4C85-4EF6-B75F-73BEA468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اصول سطح بالای گروه 20 برای ترویج شمول مالی با تمرکز بر فناوری های دیجیتال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0055-8F70-4412-AC47-45AAC24F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7200897" cy="3539068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fa-IR" dirty="0">
                <a:cs typeface="B Mitra" panose="00000400000000000000" pitchFamily="2" charset="-78"/>
              </a:rPr>
              <a:t>اصل 1 .ترویج رویکرد دیجیتال برای شمول مالی: ترویج خدمات مالی دیجیتال به عنوان یک اولویت برای توسعه سیستمهای شمول مالی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اصل 2 .ایجاد تعادل بین نوآوری و ریسک برای دستیابی به شمول مالی دیجیتال: متعادل نمودن ترویج نوآوری برای دستیابی به شمول مالی دیجیتال با تشخیص، ارزیابی، نظارت و مدیریت ریسکهای جدید. 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اصل 3 .ارائه یک چارچوب قانونی-مقرراتی متناسب برای شمول مالی دیجیتال: تنظیم چارچوب قانونی- مقرراتی با درنظر گرفتن دستورالعملها و استانداردهای بین المللی. 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 اصل 4 .توسعه اکوسیستم زیرساخت خدمات مالی دیجیتال: توسعه اکوسیستم خدمات مالی دیجیتال ازجمله زیرساختتهای </a:t>
            </a:r>
            <a:r>
              <a:rPr lang="en-US" dirty="0">
                <a:cs typeface="B Mitra" panose="00000400000000000000" pitchFamily="2" charset="-78"/>
              </a:rPr>
              <a:t>ICT </a:t>
            </a:r>
            <a:r>
              <a:rPr lang="fa-IR" dirty="0">
                <a:cs typeface="B Mitra" panose="00000400000000000000" pitchFamily="2" charset="-78"/>
              </a:rPr>
              <a:t>و مالی- به منظور عرضه مطمئن و کم هزینه خدمات مالی دیجیتال به همه حوزه های جغرافیایی مرتبط، به ویژه مناطق روستایی. 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 اصل5 .انجام اقدامات مالی دیجیتال مسئولانه برای حمایت از مصرفکنندگان: اتخاذ رویکردی جامع برای حمایت از مصرف کنندگان و حفاظت از اطلاعات خصوصی افراد که بر مسائل مربوط به خدمات مالی دیجیتال تمرکز دارد. 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 اصل 6 .تقویت آگاهی و سواد مالی و دیجیتال: حمایت از برنامه های بهبود سواد مالی و دیجیتال در زمینه ویژگیها، مزایا و ریسکهای خدمات مالی دیجیتال. 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 اصل 7 .تسهیل شناسایی مشتری برای خدمات مالی دیجیتال: تسهیل دسترسی به خدمات مالی دیجیتال با توسعه سیستمهای شناسه(هویت) مشتری، توسعه محصولات و خدمات در دسترس، مقرون به صرفه و قابل اعتماد. </a:t>
            </a:r>
          </a:p>
          <a:p>
            <a:pPr algn="just" rtl="1"/>
            <a:r>
              <a:rPr lang="fa-IR" dirty="0">
                <a:cs typeface="B Mitra" panose="00000400000000000000" pitchFamily="2" charset="-78"/>
              </a:rPr>
              <a:t> اصل 8 .ارزیابی پیشرفت شمول مالی دیجیتال: بررسی میزان پیشرفت در زمینه شمول مالی دیجیتال از طریق اندازه گیری داده های قابل اتکا و سیستمهای ارزیابی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817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23A1-690D-42C0-99BC-0231EA79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نکات مهم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F711-B4E0-418F-AF78-5E0AC0DE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شمول مالی بیشتر الزاماً بهتر نیست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همه مشکلات اجتماعی را با تزریق اعتبارات نمی توان حل کرد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ریسک استفاده بیش از حد به خصوص در مورد اعتبارات: بحران 2010 هند تامین مالی خرد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835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9C60-839B-4516-8E7D-5212A855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85" y="1370220"/>
            <a:ext cx="7200897" cy="977900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اهمیت موضوع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C4703-5E01-4A77-8B05-E059B4D64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0" y="3646142"/>
            <a:ext cx="1371600" cy="9144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7BB6F7-7E88-43A3-B6C7-23E1CA632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221409"/>
              </p:ext>
            </p:extLst>
          </p:nvPr>
        </p:nvGraphicFramePr>
        <p:xfrm>
          <a:off x="1659835" y="2348120"/>
          <a:ext cx="5960165" cy="311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85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7747-FAAA-4EC1-978F-93F4032C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000" dirty="0">
                <a:cs typeface="B Titr" panose="00000700000000000000" pitchFamily="2" charset="-78"/>
              </a:rPr>
              <a:t>تعریف شمول مالی از دیدگاه بانک جهانی</a:t>
            </a:r>
            <a:endParaRPr lang="en-US" sz="3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4574-15C3-4A18-8750-E40674E52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هر محصول یا خدمت مالی که سه معیار زیر را داشته باشد:</a:t>
            </a:r>
          </a:p>
          <a:p>
            <a:pPr lvl="1" algn="r" rtl="1">
              <a:lnSpc>
                <a:spcPct val="150000"/>
              </a:lnSpc>
            </a:pPr>
            <a:r>
              <a:rPr lang="fa-IR" sz="1800" b="1" dirty="0">
                <a:cs typeface="B Mitra" panose="00000400000000000000" pitchFamily="2" charset="-78"/>
              </a:rPr>
              <a:t>هدف آن افزایش دسترسی اقشار محروم جامعه به تامین مالی باشد.</a:t>
            </a:r>
          </a:p>
          <a:p>
            <a:pPr lvl="1" algn="just" rtl="1">
              <a:lnSpc>
                <a:spcPct val="150000"/>
              </a:lnSpc>
            </a:pPr>
            <a:r>
              <a:rPr lang="fa-IR" sz="1800" b="1" dirty="0">
                <a:cs typeface="B Mitra" panose="00000400000000000000" pitchFamily="2" charset="-78"/>
              </a:rPr>
              <a:t>ریسک پایین پولشویی/تامین مالی تروریسم داشته باشد (یا ممکن است داشته باشد)</a:t>
            </a:r>
          </a:p>
          <a:p>
            <a:pPr lvl="1" algn="just" rtl="1">
              <a:lnSpc>
                <a:spcPct val="150000"/>
              </a:lnSpc>
            </a:pPr>
            <a:r>
              <a:rPr lang="fa-IR" sz="1800" b="1" dirty="0">
                <a:cs typeface="B Mitra" panose="00000400000000000000" pitchFamily="2" charset="-78"/>
              </a:rPr>
              <a:t>از کنترل های مبارزه با پولوشویی/تامین مالی تررویسم معاف باشد (یا ممکن است معاف شود) یا مشمول کنترل های سهل گیرانه مبارزه با پولشویی و تامین مالی تروریسم باشد (ممکن است بشود).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2469C-9852-4C3C-BD0B-FEA45B759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2" y="1328737"/>
            <a:ext cx="2071688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FD63-2BAC-46AC-81DF-D0FFE0BB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ویژگی های محصولات شمول مالی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5A212-D642-4383-8632-C6A1DA106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محدودیت در ارزش تراکنش</a:t>
            </a: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محدودیت در تناوب تراکنش</a:t>
            </a: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محدودیت در مبلغ ارزش ذخیره شده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E8215-8F16-4E12-AE93-55598BA84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98" y="3311128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96142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CDAF-E0AB-44C8-8091-104CE438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000" dirty="0">
                <a:cs typeface="B Titr" panose="00000700000000000000" pitchFamily="2" charset="-78"/>
              </a:rPr>
              <a:t>1- تجزیه و تحلیل ویژگی های محصول و پیامد ریسک آنها</a:t>
            </a:r>
            <a:endParaRPr lang="en-US" sz="3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711F-DC14-4125-AB83-87AF992C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گام اول تشخیص ویژگی های محصول مانند: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 امکان انجام تراکنش بین المللی،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افتتاح حساب غیر حضوری،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ناشناس ماندن،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تحویل محصول از طریق نماینده،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قابلیت ارائه به افراد غیر مقیم/غیر شهروند،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Mitra" panose="00000400000000000000" pitchFamily="2" charset="-78"/>
              </a:rPr>
              <a:t>قابلیت ارائه به اشخاص حقوقی. </a:t>
            </a:r>
          </a:p>
        </p:txBody>
      </p:sp>
    </p:spTree>
    <p:extLst>
      <p:ext uri="{BB962C8B-B14F-4D97-AF65-F5344CB8AC3E}">
        <p14:creationId xmlns:p14="http://schemas.microsoft.com/office/powerpoint/2010/main" val="1858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D0CC-251F-4B04-8650-B9DCEC65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    2- ارزیابی تدابیر کاهش ریسک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68A4-78D4-4361-93AB-D0ED76F3C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03" y="2755370"/>
            <a:ext cx="7200897" cy="2700868"/>
          </a:xfrm>
        </p:spPr>
        <p:txBody>
          <a:bodyPr>
            <a:normAutofit fontScale="400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4800" b="1" dirty="0">
                <a:cs typeface="B Mitra" panose="00000400000000000000" pitchFamily="2" charset="-78"/>
              </a:rPr>
              <a:t>بررسی کفایت و کیفیت تدابیر کاهش ریسک مرتبط با ویژگی های ریسک.</a:t>
            </a:r>
            <a:r>
              <a:rPr lang="fa-IR" b="1" dirty="0">
                <a:cs typeface="B Mitra" panose="00000400000000000000" pitchFamily="2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4800" b="1" dirty="0">
                <a:cs typeface="B Mitra" panose="00000400000000000000" pitchFamily="2" charset="-78"/>
              </a:rPr>
              <a:t>* محصولات بدو ورود: خدمات و محصولات برای </a:t>
            </a:r>
            <a:r>
              <a:rPr lang="en-US" sz="4800" b="1" dirty="0">
                <a:cs typeface="B Mitra" panose="00000400000000000000" pitchFamily="2" charset="-78"/>
              </a:rPr>
              <a:t>newly banked</a:t>
            </a:r>
            <a:r>
              <a:rPr lang="fa-IR" sz="4800" b="1" dirty="0">
                <a:cs typeface="B Mitra" panose="00000400000000000000" pitchFamily="2" charset="-78"/>
              </a:rPr>
              <a:t> معمولا کارآمدی محدود یا قابلیت استفاده محدود دارند و یا شناسایی مشتری تصاعدی در مورد آنها انجام می شود؛ لذا ریسک کمتر از محصولات استاندارد دارند و می توان آنها را از شناسایی مشتری معاف کرد یا به جای آن </a:t>
            </a:r>
            <a:r>
              <a:rPr lang="en-US" sz="4800" b="1" dirty="0">
                <a:cs typeface="B Mitra" panose="00000400000000000000" pitchFamily="2" charset="-78"/>
              </a:rPr>
              <a:t>SDD</a:t>
            </a:r>
            <a:r>
              <a:rPr lang="fa-IR" sz="4800" b="1" dirty="0">
                <a:cs typeface="B Mitra" panose="00000400000000000000" pitchFamily="2" charset="-78"/>
              </a:rPr>
              <a:t> انجام داد.</a:t>
            </a:r>
          </a:p>
          <a:p>
            <a:pPr algn="just" rtl="1">
              <a:lnSpc>
                <a:spcPct val="150000"/>
              </a:lnSpc>
            </a:pPr>
            <a:r>
              <a:rPr lang="fa-IR" sz="4800" b="1" dirty="0">
                <a:cs typeface="B Mitra" panose="00000400000000000000" pitchFamily="2" charset="-78"/>
              </a:rPr>
              <a:t>برای جبران سهل گیری اولیه می توان شدت پایش طی رابطه را تعدیل کرد.</a:t>
            </a:r>
          </a:p>
          <a:p>
            <a:pPr algn="just" rtl="1">
              <a:lnSpc>
                <a:spcPct val="150000"/>
              </a:lnSpc>
            </a:pPr>
            <a:endParaRPr lang="en-US" sz="1950" b="1" dirty="0">
              <a:cs typeface="B Mitr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44A91-E21D-485F-B9AE-B120B2F14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9" y="1401762"/>
            <a:ext cx="2021681" cy="12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527E-615F-468C-9452-26A1A2A4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تدابیر کاهش ریسک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66B5-57DF-4763-9327-287830D5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شناسایی طبقه بندی شده</a:t>
            </a: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اشکال جدید یا جایگزین شناسایی مشتری</a:t>
            </a: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محدودیت کارکردهای محصول و خدمات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69519-ABD2-4FE0-80B5-24273542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0" y="1493439"/>
            <a:ext cx="2185988" cy="11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1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AFFB-3C8D-4B28-9A02-4C6424F1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000" dirty="0">
                <a:cs typeface="B Titr" panose="00000700000000000000" pitchFamily="2" charset="-78"/>
              </a:rPr>
              <a:t>3- ارزیابی اثر ریسک کشور بر محصول</a:t>
            </a:r>
            <a:endParaRPr lang="en-US" sz="3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50D3-35C0-491C-BB9D-98723001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777067"/>
            <a:ext cx="7200897" cy="1024468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1950" b="1" dirty="0">
                <a:cs typeface="B Mitra" panose="00000400000000000000" pitchFamily="2" charset="-78"/>
              </a:rPr>
              <a:t>یک محصول شمول مالی ممکن است در یک کشور کم ریسک باشد و در کشور دیگر ریسک بالا داشته باشد.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7163A-11F9-42BC-B2CD-5DE76E15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2007"/>
            <a:ext cx="2135981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260C-3A52-4CC9-B94D-C2174527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4- ارزیابی کلی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FAEB-B2E6-48AE-B079-D9D8D4E72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950" b="1" dirty="0">
                <a:cs typeface="B Mitra" panose="00000400000000000000" pitchFamily="2" charset="-78"/>
              </a:rPr>
              <a:t>تنها اگر ارزیابی نشاندهنده ریسک پایین باشد، </a:t>
            </a:r>
            <a:r>
              <a:rPr lang="en-US" sz="1950" b="1" dirty="0">
                <a:cs typeface="B Mitra" panose="00000400000000000000" pitchFamily="2" charset="-78"/>
              </a:rPr>
              <a:t>SDD</a:t>
            </a:r>
            <a:r>
              <a:rPr lang="fa-IR" sz="1950" b="1" dirty="0">
                <a:cs typeface="B Mitra" panose="00000400000000000000" pitchFamily="2" charset="-78"/>
              </a:rPr>
              <a:t> مجاز است.</a:t>
            </a:r>
          </a:p>
          <a:p>
            <a:pPr algn="just" rtl="1">
              <a:lnSpc>
                <a:spcPct val="150000"/>
              </a:lnSpc>
            </a:pPr>
            <a:r>
              <a:rPr lang="fa-IR" sz="1950" b="1" dirty="0">
                <a:cs typeface="B Mitra" panose="00000400000000000000" pitchFamily="2" charset="-78"/>
              </a:rPr>
              <a:t>اگر ریسک متوسط یا بالا، از ماژول برای بازطراحی محصول استفاده می شود و سپس مجدداً ریسک ارزیابی می شود.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38E0F-C971-423A-AFF6-E442761A5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8" y="1366043"/>
            <a:ext cx="1964531" cy="1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312A-E499-4BDA-BBBF-44DCB5A8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گروه های هدف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4C2D6-DE35-4AD3-A249-C24709E7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2" y="2571749"/>
            <a:ext cx="7200897" cy="248920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l"/>
            <a:r>
              <a:rPr lang="en-US" sz="5100" b="1" dirty="0">
                <a:cs typeface="B Mitra" panose="00000400000000000000" pitchFamily="2" charset="-78"/>
              </a:rPr>
              <a:t>Underserved</a:t>
            </a:r>
            <a:r>
              <a:rPr lang="en-US" dirty="0"/>
              <a:t>: </a:t>
            </a:r>
            <a:endParaRPr lang="fa-IR" sz="2700" b="1" dirty="0"/>
          </a:p>
          <a:p>
            <a:pPr algn="just" rtl="1">
              <a:lnSpc>
                <a:spcPct val="170000"/>
              </a:lnSpc>
            </a:pPr>
            <a:r>
              <a:rPr lang="fa-IR" sz="4200" b="1" dirty="0">
                <a:cs typeface="B Mitra" panose="00000400000000000000" pitchFamily="2" charset="-78"/>
              </a:rPr>
              <a:t>کسانی که در حال حاضر به برخی خدمات مالی دسترسی دارند اما به شکلی بسیار محدود. بطور مثال فرد به </a:t>
            </a:r>
            <a:r>
              <a:rPr lang="en-US" sz="4200" b="1" dirty="0">
                <a:cs typeface="B Mitra" panose="00000400000000000000" pitchFamily="2" charset="-78"/>
              </a:rPr>
              <a:t>MVTS</a:t>
            </a:r>
            <a:r>
              <a:rPr lang="fa-IR" sz="4200" b="1" dirty="0">
                <a:cs typeface="B Mitra" panose="00000400000000000000" pitchFamily="2" charset="-78"/>
              </a:rPr>
              <a:t> دسترسی دارد اما به بانک دسترسی ندارد.</a:t>
            </a:r>
          </a:p>
          <a:p>
            <a:pPr algn="just" rtl="1">
              <a:lnSpc>
                <a:spcPct val="170000"/>
              </a:lnSpc>
            </a:pPr>
            <a:r>
              <a:rPr lang="fa-IR" sz="4200" b="1" dirty="0">
                <a:cs typeface="B Mitra" panose="00000400000000000000" pitchFamily="2" charset="-78"/>
              </a:rPr>
              <a:t>همچنین به افرادی اطلاق می شود که از نظر فنی دسترسی دارند اما به دلیل موانع دیگر مانند عدم امکان ارائه اسناد، ناآگاهی، برداشت غلط، دانش محدود، هزینه بالا و ... عملاً از خدمات مربوطه استفاده نمی کنند.</a:t>
            </a:r>
            <a:endParaRPr lang="en-US" sz="4200" b="1" dirty="0">
              <a:cs typeface="B Mitra" panose="00000400000000000000" pitchFamily="2" charset="-78"/>
            </a:endParaRPr>
          </a:p>
          <a:p>
            <a:r>
              <a:rPr lang="en-US" sz="5100" b="1" dirty="0">
                <a:cs typeface="B Mitra" panose="00000400000000000000" pitchFamily="2" charset="-78"/>
              </a:rPr>
              <a:t>Unserved, Unbanked</a:t>
            </a:r>
          </a:p>
          <a:p>
            <a:r>
              <a:rPr lang="en-US" sz="5100" b="1" dirty="0">
                <a:cs typeface="B Mitra" panose="00000400000000000000" pitchFamily="2" charset="-78"/>
              </a:rPr>
              <a:t>Low-income, Rural sectors &amp; Undocumented groups</a:t>
            </a:r>
            <a:endParaRPr lang="fa-IR" sz="5100" b="1" dirty="0">
              <a:cs typeface="B Mitra" panose="00000400000000000000" pitchFamily="2" charset="-78"/>
            </a:endParaRPr>
          </a:p>
          <a:p>
            <a:r>
              <a:rPr lang="en-US" sz="5100" b="1" dirty="0">
                <a:cs typeface="B Mitra" panose="00000400000000000000" pitchFamily="2" charset="-78"/>
              </a:rPr>
              <a:t>Disadvantaged groups, Socially &amp; economically vulnerable groups</a:t>
            </a:r>
            <a:endParaRPr lang="fa-IR" sz="5100" b="1" dirty="0">
              <a:cs typeface="B Mitra" panose="00000400000000000000" pitchFamily="2" charset="-78"/>
            </a:endParaRPr>
          </a:p>
          <a:p>
            <a:r>
              <a:rPr lang="en-US" sz="5100" b="1" dirty="0">
                <a:cs typeface="B Mitra" panose="00000400000000000000" pitchFamily="2" charset="-78"/>
              </a:rPr>
              <a:t>Handicapped persons</a:t>
            </a:r>
            <a:endParaRPr lang="fa-IR" sz="5100" b="1" dirty="0">
              <a:cs typeface="B Mitra" panose="00000400000000000000" pitchFamily="2" charset="-78"/>
            </a:endParaRPr>
          </a:p>
          <a:p>
            <a:r>
              <a:rPr lang="en-US" sz="5100" b="1" dirty="0">
                <a:cs typeface="B Mitra" panose="00000400000000000000" pitchFamily="2" charset="-78"/>
              </a:rPr>
              <a:t>Those working in informal economy like asylum seekers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5F478-8B75-4A60-9634-15EBFE04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1" y="1321990"/>
            <a:ext cx="1492577" cy="13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2B52C6-CB32-4046-8C1C-C18F9B0A09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2775348"/>
          <a:ext cx="7200900" cy="248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642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7EA9-45E5-4327-BB2D-A37F30C5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موانع دسترسی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6DD4-284E-4EEA-A554-2B121863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مستندات شناسایی 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هزینه بالای دسترسی (نشان زیرساخت نهادی ضعیف، فقدان رقابت، محدودیت مقرراتی)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مسافت دور (نشان زیرساخت فیزیکی ضعیف)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فرایندهای طولانی اداری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دسترسی غیر مستقیم (یکی از اعضای خانواده)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عدم وجود مطلوبیت برای بانک ها (درآمد ناکافی یا تحمیل ریسک)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برداشت سلیقه ای یا سیاسی از مقررات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790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3CD0-58A0-4E57-B839-B1C4EE01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موانع استفاده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2658B-C4F9-457C-84BD-1E2ED9529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سواد مالی ضعیف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فقدان اطلاعات عمومی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عدم نیاز 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دلایل مذهبی و فرهنگی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عدم اعتماد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تبعیض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نامناسب بودن محصولات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3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1B8F-CE9A-44B5-8D5F-B7057383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3" y="388620"/>
            <a:ext cx="7406640" cy="1356360"/>
          </a:xfrm>
        </p:spPr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ارزیابی ریسک محصول شمول مالی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4A4A2-886F-4302-8377-A40D6AF6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73" y="1600200"/>
            <a:ext cx="7404653" cy="4038600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تهیه پرسشنامه ای در چهار بخش:</a:t>
            </a:r>
          </a:p>
          <a:p>
            <a:pPr algn="r" rtl="1"/>
            <a:endParaRPr lang="fa-IR" dirty="0"/>
          </a:p>
          <a:p>
            <a:pPr marL="0" indent="0" algn="r" rtl="1">
              <a:buNone/>
            </a:pPr>
            <a:r>
              <a:rPr lang="fa-IR" dirty="0"/>
              <a:t> </a:t>
            </a:r>
          </a:p>
          <a:p>
            <a:pPr algn="r" rt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D17C26-278B-48AA-932F-15E19639C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990638"/>
              </p:ext>
            </p:extLst>
          </p:nvPr>
        </p:nvGraphicFramePr>
        <p:xfrm>
          <a:off x="33130" y="2078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CF13B6D-3E59-4C64-B68E-1892BD12EB7F}"/>
              </a:ext>
            </a:extLst>
          </p:cNvPr>
          <p:cNvSpPr/>
          <p:nvPr/>
        </p:nvSpPr>
        <p:spPr>
          <a:xfrm>
            <a:off x="6248400" y="2286000"/>
            <a:ext cx="14478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شناسایی مشتری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18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حدیث‌نگاشت/ یاری رساندن مؤمن به برادر مسلمان">
            <a:extLst>
              <a:ext uri="{FF2B5EF4-FFF2-40B4-BE49-F238E27FC236}">
                <a16:creationId xmlns:a16="http://schemas.microsoft.com/office/drawing/2014/main" id="{33A0DCD7-53B1-47CF-A185-9FAA9942E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Franklin Gothic Book" panose="020F0502020204030204"/>
            </a:endParaRPr>
          </a:p>
        </p:txBody>
      </p:sp>
      <p:pic>
        <p:nvPicPr>
          <p:cNvPr id="4100" name="Picture 4" descr="حدیث‌نگاشت/ یاری رساندن مؤمن به برادر مسلمان">
            <a:extLst>
              <a:ext uri="{FF2B5EF4-FFF2-40B4-BE49-F238E27FC236}">
                <a16:creationId xmlns:a16="http://schemas.microsoft.com/office/drawing/2014/main" id="{6B086CDD-119C-4049-857C-3C91C20E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2" y="1387187"/>
            <a:ext cx="4308656" cy="35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F9977-32E8-4355-A037-9DF2E3EA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3722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B05B-1643-40F0-BE96-255A8E2C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7349-A2FC-44AA-9592-7F364BBE5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EA7B3-EE47-4AB7-9EC5-A6BC5060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62000"/>
            <a:ext cx="4608391" cy="50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79A6-4F45-4450-8B99-9831CBB3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F3B5-4760-4EC2-A8B2-1982E1781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062CE-3FFF-4B73-BBFA-734087C5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66800"/>
            <a:ext cx="4439653" cy="48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4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0AD-DF89-4403-8DFA-F1E6D765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29DC-4531-4921-BD6B-ACA998B2A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B5184-3760-4FA0-A24D-EE87E9CB8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6299"/>
            <a:ext cx="4648200" cy="51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5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6D13-DE03-40F4-81EA-9C0D9335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2F61-1D1F-4651-9168-52C9C8E4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C905C-CE42-4681-B8E9-52D595F1B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44" y="1143001"/>
            <a:ext cx="486397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5DB4-520D-4D98-A00C-6674C781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7200897" cy="9779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B Titr" panose="00000700000000000000" pitchFamily="2" charset="-78"/>
              </a:rPr>
              <a:t>تدوین استراتژی ملی شمول مالی </a:t>
            </a:r>
            <a:r>
              <a:rPr lang="en-US" dirty="0">
                <a:cs typeface="B Titr" panose="00000700000000000000" pitchFamily="2" charset="-78"/>
              </a:rPr>
              <a:t>(NFIS)</a:t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C09E-D627-4CAC-8882-AD33E8253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667000"/>
            <a:ext cx="7200897" cy="2015068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Andalus" panose="02020603050405020304" pitchFamily="18" charset="-78"/>
                <a:cs typeface="B Mitra" panose="00000400000000000000" pitchFamily="2" charset="-78"/>
              </a:rPr>
              <a:t>امکان تعیین اهداف شمول مالی به صورت هماهنگ توسط ذینفعان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Andalus" panose="02020603050405020304" pitchFamily="18" charset="-78"/>
                <a:cs typeface="B Mitra" panose="00000400000000000000" pitchFamily="2" charset="-78"/>
              </a:rPr>
              <a:t>شناسایی موانع و فرصت های دستیابی به اهداف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Andalus" panose="02020603050405020304" pitchFamily="18" charset="-78"/>
                <a:cs typeface="B Mitra" panose="00000400000000000000" pitchFamily="2" charset="-78"/>
              </a:rPr>
              <a:t>به کارگیری مجموعه ای اولویت بندی شده از اقتصاد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Andalus" panose="02020603050405020304" pitchFamily="18" charset="-78"/>
                <a:cs typeface="B Mitra" panose="00000400000000000000" pitchFamily="2" charset="-78"/>
              </a:rPr>
              <a:t>رویکرد دیجیتالی نمودن شمول مالی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Andalus" panose="02020603050405020304" pitchFamily="18" charset="-78"/>
                <a:cs typeface="B Mitra" panose="00000400000000000000" pitchFamily="2" charset="-78"/>
              </a:rPr>
              <a:t>70 کشور</a:t>
            </a:r>
            <a:endParaRPr lang="en-US" b="1" dirty="0">
              <a:latin typeface="Andalus" panose="02020603050405020304" pitchFamily="18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316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EAF9-529A-4996-B77C-1DE7701F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رویکرد دیجیتالی نمودن شمول مالی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CD44F0-A00D-48B2-919D-433201B396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2775745"/>
          <a:ext cx="7200900" cy="248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9895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23080-0615-486F-91DA-DBDB186D25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7FF3AE-996E-4911-B711-22CB7019F5E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C41EB15-7577-4CDA-B364-BDB86E32B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639</TotalTime>
  <Words>970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Andalus</vt:lpstr>
      <vt:lpstr>Arial</vt:lpstr>
      <vt:lpstr>B Mitra</vt:lpstr>
      <vt:lpstr>B Titr</vt:lpstr>
      <vt:lpstr>Bookman Old Style</vt:lpstr>
      <vt:lpstr>Calibri</vt:lpstr>
      <vt:lpstr>Corbel</vt:lpstr>
      <vt:lpstr>Franklin Gothic Book</vt:lpstr>
      <vt:lpstr>Garamond</vt:lpstr>
      <vt:lpstr>Basis</vt:lpstr>
      <vt:lpstr>Organic</vt:lpstr>
      <vt:lpstr>1_RetrospectVTI</vt:lpstr>
      <vt:lpstr>PowerPoint Presentation</vt:lpstr>
      <vt:lpstr>گروه های هدف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تدوین استراتژی ملی شمول مالی (NFIS) </vt:lpstr>
      <vt:lpstr>رویکرد دیجیتالی نمودن شمول مالی</vt:lpstr>
      <vt:lpstr>اصول سطح بالای گروه 20 برای ترویج شمول مالی با تمرکز بر فناوری های دیجیتال</vt:lpstr>
      <vt:lpstr>نکات مهم</vt:lpstr>
      <vt:lpstr>اهمیت موضوع</vt:lpstr>
      <vt:lpstr>تعریف شمول مالی از دیدگاه بانک جهانی</vt:lpstr>
      <vt:lpstr>ویژگی های محصولات شمول مالی</vt:lpstr>
      <vt:lpstr>1- تجزیه و تحلیل ویژگی های محصول و پیامد ریسک آنها</vt:lpstr>
      <vt:lpstr>    2- ارزیابی تدابیر کاهش ریسک</vt:lpstr>
      <vt:lpstr>تدابیر کاهش ریسک</vt:lpstr>
      <vt:lpstr>3- ارزیابی اثر ریسک کشور بر محصول</vt:lpstr>
      <vt:lpstr>4- ارزیابی کلی</vt:lpstr>
      <vt:lpstr>PowerPoint Presentation</vt:lpstr>
      <vt:lpstr>موانع دسترسی</vt:lpstr>
      <vt:lpstr>موانع استفاده</vt:lpstr>
      <vt:lpstr>ارزیابی ریسک محصول شمول مالی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F.mahjourian</cp:lastModifiedBy>
  <cp:revision>41</cp:revision>
  <dcterms:created xsi:type="dcterms:W3CDTF">2022-11-12T14:54:08Z</dcterms:created>
  <dcterms:modified xsi:type="dcterms:W3CDTF">2023-10-31T05:23:33Z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